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61" r:id="rId5"/>
    <p:sldId id="260" r:id="rId6"/>
    <p:sldId id="259" r:id="rId7"/>
    <p:sldId id="264" r:id="rId8"/>
    <p:sldId id="263" r:id="rId9"/>
    <p:sldId id="258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A60E"/>
    <a:srgbClr val="317939"/>
    <a:srgbClr val="0166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ADB66C-F7E0-4765-95DB-D7301B6695B6}" v="26" dt="2024-07-03T19:58:47.1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9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EST ANALISTA-PLATAFORMAS DIGITALES" userId="1394e56d-143e-4f6f-8c04-1c71528513c0" providerId="ADAL" clId="{1FADB66C-F7E0-4765-95DB-D7301B6695B6}"/>
    <pc:docChg chg="undo custSel addSld modSld">
      <pc:chgData name="COEST ANALISTA-PLATAFORMAS DIGITALES" userId="1394e56d-143e-4f6f-8c04-1c71528513c0" providerId="ADAL" clId="{1FADB66C-F7E0-4765-95DB-D7301B6695B6}" dt="2024-07-03T20:02:52.730" v="1029" actId="1076"/>
      <pc:docMkLst>
        <pc:docMk/>
      </pc:docMkLst>
      <pc:sldChg chg="modSp mod">
        <pc:chgData name="COEST ANALISTA-PLATAFORMAS DIGITALES" userId="1394e56d-143e-4f6f-8c04-1c71528513c0" providerId="ADAL" clId="{1FADB66C-F7E0-4765-95DB-D7301B6695B6}" dt="2024-07-03T14:54:47.859" v="6" actId="20577"/>
        <pc:sldMkLst>
          <pc:docMk/>
          <pc:sldMk cId="2324978352" sldId="257"/>
        </pc:sldMkLst>
        <pc:spChg chg="mod">
          <ac:chgData name="COEST ANALISTA-PLATAFORMAS DIGITALES" userId="1394e56d-143e-4f6f-8c04-1c71528513c0" providerId="ADAL" clId="{1FADB66C-F7E0-4765-95DB-D7301B6695B6}" dt="2024-07-03T14:54:47.859" v="6" actId="20577"/>
          <ac:spMkLst>
            <pc:docMk/>
            <pc:sldMk cId="2324978352" sldId="257"/>
            <ac:spMk id="2" creationId="{55622884-7544-45F8-D0FD-C3A582F8D210}"/>
          </ac:spMkLst>
        </pc:spChg>
      </pc:sldChg>
      <pc:sldChg chg="addSp modSp">
        <pc:chgData name="COEST ANALISTA-PLATAFORMAS DIGITALES" userId="1394e56d-143e-4f6f-8c04-1c71528513c0" providerId="ADAL" clId="{1FADB66C-F7E0-4765-95DB-D7301B6695B6}" dt="2024-07-03T14:58:18.724" v="44"/>
        <pc:sldMkLst>
          <pc:docMk/>
          <pc:sldMk cId="1775335341" sldId="258"/>
        </pc:sldMkLst>
        <pc:spChg chg="add mod">
          <ac:chgData name="COEST ANALISTA-PLATAFORMAS DIGITALES" userId="1394e56d-143e-4f6f-8c04-1c71528513c0" providerId="ADAL" clId="{1FADB66C-F7E0-4765-95DB-D7301B6695B6}" dt="2024-07-03T14:58:18.724" v="44"/>
          <ac:spMkLst>
            <pc:docMk/>
            <pc:sldMk cId="1775335341" sldId="258"/>
            <ac:spMk id="2" creationId="{97709247-52D5-9EFF-EDF0-BBA48450A45A}"/>
          </ac:spMkLst>
        </pc:spChg>
      </pc:sldChg>
      <pc:sldChg chg="addSp delSp modSp mod">
        <pc:chgData name="COEST ANALISTA-PLATAFORMAS DIGITALES" userId="1394e56d-143e-4f6f-8c04-1c71528513c0" providerId="ADAL" clId="{1FADB66C-F7E0-4765-95DB-D7301B6695B6}" dt="2024-07-03T19:57:52.527" v="865" actId="20577"/>
        <pc:sldMkLst>
          <pc:docMk/>
          <pc:sldMk cId="1713622961" sldId="259"/>
        </pc:sldMkLst>
        <pc:spChg chg="add del mod">
          <ac:chgData name="COEST ANALISTA-PLATAFORMAS DIGITALES" userId="1394e56d-143e-4f6f-8c04-1c71528513c0" providerId="ADAL" clId="{1FADB66C-F7E0-4765-95DB-D7301B6695B6}" dt="2024-07-03T19:54:53.642" v="816" actId="478"/>
          <ac:spMkLst>
            <pc:docMk/>
            <pc:sldMk cId="1713622961" sldId="259"/>
            <ac:spMk id="2" creationId="{7F51754B-EE4A-E79A-3705-F479DE2284AE}"/>
          </ac:spMkLst>
        </pc:spChg>
        <pc:spChg chg="add mod">
          <ac:chgData name="COEST ANALISTA-PLATAFORMAS DIGITALES" userId="1394e56d-143e-4f6f-8c04-1c71528513c0" providerId="ADAL" clId="{1FADB66C-F7E0-4765-95DB-D7301B6695B6}" dt="2024-07-03T19:55:53.170" v="830" actId="1076"/>
          <ac:spMkLst>
            <pc:docMk/>
            <pc:sldMk cId="1713622961" sldId="259"/>
            <ac:spMk id="3" creationId="{B93ABE80-5E0C-FA76-DE35-A1BBFBEA9EB1}"/>
          </ac:spMkLst>
        </pc:spChg>
        <pc:spChg chg="add mod">
          <ac:chgData name="COEST ANALISTA-PLATAFORMAS DIGITALES" userId="1394e56d-143e-4f6f-8c04-1c71528513c0" providerId="ADAL" clId="{1FADB66C-F7E0-4765-95DB-D7301B6695B6}" dt="2024-07-03T19:55:53.170" v="830" actId="1076"/>
          <ac:spMkLst>
            <pc:docMk/>
            <pc:sldMk cId="1713622961" sldId="259"/>
            <ac:spMk id="4" creationId="{5267B38C-B5BC-6B32-1EA0-637D58796F44}"/>
          </ac:spMkLst>
        </pc:spChg>
        <pc:spChg chg="add del mod">
          <ac:chgData name="COEST ANALISTA-PLATAFORMAS DIGITALES" userId="1394e56d-143e-4f6f-8c04-1c71528513c0" providerId="ADAL" clId="{1FADB66C-F7E0-4765-95DB-D7301B6695B6}" dt="2024-07-03T19:54:50.972" v="815" actId="478"/>
          <ac:spMkLst>
            <pc:docMk/>
            <pc:sldMk cId="1713622961" sldId="259"/>
            <ac:spMk id="5" creationId="{39C1E4BB-ACCF-BEF0-57DA-61A859759FEE}"/>
          </ac:spMkLst>
        </pc:spChg>
        <pc:spChg chg="add mod">
          <ac:chgData name="COEST ANALISTA-PLATAFORMAS DIGITALES" userId="1394e56d-143e-4f6f-8c04-1c71528513c0" providerId="ADAL" clId="{1FADB66C-F7E0-4765-95DB-D7301B6695B6}" dt="2024-07-03T19:55:53.170" v="830" actId="1076"/>
          <ac:spMkLst>
            <pc:docMk/>
            <pc:sldMk cId="1713622961" sldId="259"/>
            <ac:spMk id="6" creationId="{E01FE095-9412-B103-C311-A0E78ADD55E2}"/>
          </ac:spMkLst>
        </pc:spChg>
        <pc:spChg chg="add del mod">
          <ac:chgData name="COEST ANALISTA-PLATAFORMAS DIGITALES" userId="1394e56d-143e-4f6f-8c04-1c71528513c0" providerId="ADAL" clId="{1FADB66C-F7E0-4765-95DB-D7301B6695B6}" dt="2024-07-03T19:54:47.464" v="814" actId="478"/>
          <ac:spMkLst>
            <pc:docMk/>
            <pc:sldMk cId="1713622961" sldId="259"/>
            <ac:spMk id="7" creationId="{573C0E3D-A2E3-532D-ED06-E04729CBE9D1}"/>
          </ac:spMkLst>
        </pc:spChg>
        <pc:spChg chg="add mod">
          <ac:chgData name="COEST ANALISTA-PLATAFORMAS DIGITALES" userId="1394e56d-143e-4f6f-8c04-1c71528513c0" providerId="ADAL" clId="{1FADB66C-F7E0-4765-95DB-D7301B6695B6}" dt="2024-07-03T14:55:21.668" v="12"/>
          <ac:spMkLst>
            <pc:docMk/>
            <pc:sldMk cId="1713622961" sldId="259"/>
            <ac:spMk id="9" creationId="{DA944701-F0C5-3DAD-D952-FADAAAFBE016}"/>
          </ac:spMkLst>
        </pc:spChg>
        <pc:spChg chg="add del mod">
          <ac:chgData name="COEST ANALISTA-PLATAFORMAS DIGITALES" userId="1394e56d-143e-4f6f-8c04-1c71528513c0" providerId="ADAL" clId="{1FADB66C-F7E0-4765-95DB-D7301B6695B6}" dt="2024-07-03T19:54:47.464" v="814" actId="478"/>
          <ac:spMkLst>
            <pc:docMk/>
            <pc:sldMk cId="1713622961" sldId="259"/>
            <ac:spMk id="10" creationId="{99D786D2-404A-87A3-0280-D1FCCEA84F5E}"/>
          </ac:spMkLst>
        </pc:spChg>
        <pc:spChg chg="add del mod">
          <ac:chgData name="COEST ANALISTA-PLATAFORMAS DIGITALES" userId="1394e56d-143e-4f6f-8c04-1c71528513c0" providerId="ADAL" clId="{1FADB66C-F7E0-4765-95DB-D7301B6695B6}" dt="2024-07-03T19:54:47.464" v="814" actId="478"/>
          <ac:spMkLst>
            <pc:docMk/>
            <pc:sldMk cId="1713622961" sldId="259"/>
            <ac:spMk id="11" creationId="{D416415A-23B5-7623-BC6C-A85841A16C1A}"/>
          </ac:spMkLst>
        </pc:spChg>
        <pc:spChg chg="add mod">
          <ac:chgData name="COEST ANALISTA-PLATAFORMAS DIGITALES" userId="1394e56d-143e-4f6f-8c04-1c71528513c0" providerId="ADAL" clId="{1FADB66C-F7E0-4765-95DB-D7301B6695B6}" dt="2024-07-03T19:55:53.170" v="830" actId="1076"/>
          <ac:spMkLst>
            <pc:docMk/>
            <pc:sldMk cId="1713622961" sldId="259"/>
            <ac:spMk id="12" creationId="{DEA9C193-88CB-9604-9815-BEA269AF2EE5}"/>
          </ac:spMkLst>
        </pc:spChg>
        <pc:spChg chg="add mod">
          <ac:chgData name="COEST ANALISTA-PLATAFORMAS DIGITALES" userId="1394e56d-143e-4f6f-8c04-1c71528513c0" providerId="ADAL" clId="{1FADB66C-F7E0-4765-95DB-D7301B6695B6}" dt="2024-07-03T19:55:53.170" v="830" actId="1076"/>
          <ac:spMkLst>
            <pc:docMk/>
            <pc:sldMk cId="1713622961" sldId="259"/>
            <ac:spMk id="13" creationId="{58F324B7-BA88-BB94-68C0-0731D61AABCA}"/>
          </ac:spMkLst>
        </pc:spChg>
        <pc:spChg chg="add mod">
          <ac:chgData name="COEST ANALISTA-PLATAFORMAS DIGITALES" userId="1394e56d-143e-4f6f-8c04-1c71528513c0" providerId="ADAL" clId="{1FADB66C-F7E0-4765-95DB-D7301B6695B6}" dt="2024-07-03T19:55:53.170" v="830" actId="1076"/>
          <ac:spMkLst>
            <pc:docMk/>
            <pc:sldMk cId="1713622961" sldId="259"/>
            <ac:spMk id="14" creationId="{BA4D4127-A159-0CF7-05A1-87A7E9F8A5FD}"/>
          </ac:spMkLst>
        </pc:spChg>
        <pc:spChg chg="add mod">
          <ac:chgData name="COEST ANALISTA-PLATAFORMAS DIGITALES" userId="1394e56d-143e-4f6f-8c04-1c71528513c0" providerId="ADAL" clId="{1FADB66C-F7E0-4765-95DB-D7301B6695B6}" dt="2024-07-03T19:56:56.170" v="841" actId="20577"/>
          <ac:spMkLst>
            <pc:docMk/>
            <pc:sldMk cId="1713622961" sldId="259"/>
            <ac:spMk id="15" creationId="{DCF56858-281F-6E8A-51D0-27B40ABAF509}"/>
          </ac:spMkLst>
        </pc:spChg>
        <pc:spChg chg="add mod">
          <ac:chgData name="COEST ANALISTA-PLATAFORMAS DIGITALES" userId="1394e56d-143e-4f6f-8c04-1c71528513c0" providerId="ADAL" clId="{1FADB66C-F7E0-4765-95DB-D7301B6695B6}" dt="2024-07-03T19:57:04.720" v="844" actId="20577"/>
          <ac:spMkLst>
            <pc:docMk/>
            <pc:sldMk cId="1713622961" sldId="259"/>
            <ac:spMk id="16" creationId="{E4B60CE5-07E6-1A29-A186-A926B43DAB95}"/>
          </ac:spMkLst>
        </pc:spChg>
        <pc:spChg chg="add mod">
          <ac:chgData name="COEST ANALISTA-PLATAFORMAS DIGITALES" userId="1394e56d-143e-4f6f-8c04-1c71528513c0" providerId="ADAL" clId="{1FADB66C-F7E0-4765-95DB-D7301B6695B6}" dt="2024-07-03T19:57:15.945" v="849" actId="20577"/>
          <ac:spMkLst>
            <pc:docMk/>
            <pc:sldMk cId="1713622961" sldId="259"/>
            <ac:spMk id="17" creationId="{920D49C8-CE3B-4961-C19E-E55B5A3E2B59}"/>
          </ac:spMkLst>
        </pc:spChg>
        <pc:spChg chg="add mod">
          <ac:chgData name="COEST ANALISTA-PLATAFORMAS DIGITALES" userId="1394e56d-143e-4f6f-8c04-1c71528513c0" providerId="ADAL" clId="{1FADB66C-F7E0-4765-95DB-D7301B6695B6}" dt="2024-07-03T19:57:42.209" v="858" actId="20577"/>
          <ac:spMkLst>
            <pc:docMk/>
            <pc:sldMk cId="1713622961" sldId="259"/>
            <ac:spMk id="18" creationId="{91285249-D222-2DFC-C6FB-FA409AE70280}"/>
          </ac:spMkLst>
        </pc:spChg>
        <pc:spChg chg="add mod">
          <ac:chgData name="COEST ANALISTA-PLATAFORMAS DIGITALES" userId="1394e56d-143e-4f6f-8c04-1c71528513c0" providerId="ADAL" clId="{1FADB66C-F7E0-4765-95DB-D7301B6695B6}" dt="2024-07-03T19:57:52.527" v="865" actId="20577"/>
          <ac:spMkLst>
            <pc:docMk/>
            <pc:sldMk cId="1713622961" sldId="259"/>
            <ac:spMk id="19" creationId="{2DCCCE97-F323-8C37-880E-51C0C535B973}"/>
          </ac:spMkLst>
        </pc:spChg>
        <pc:spChg chg="add mod">
          <ac:chgData name="COEST ANALISTA-PLATAFORMAS DIGITALES" userId="1394e56d-143e-4f6f-8c04-1c71528513c0" providerId="ADAL" clId="{1FADB66C-F7E0-4765-95DB-D7301B6695B6}" dt="2024-07-03T19:57:23.264" v="852" actId="20577"/>
          <ac:spMkLst>
            <pc:docMk/>
            <pc:sldMk cId="1713622961" sldId="259"/>
            <ac:spMk id="20" creationId="{FF48B699-E5D6-5BEA-7F94-DB98C640E12C}"/>
          </ac:spMkLst>
        </pc:spChg>
        <pc:picChg chg="add mod">
          <ac:chgData name="COEST ANALISTA-PLATAFORMAS DIGITALES" userId="1394e56d-143e-4f6f-8c04-1c71528513c0" providerId="ADAL" clId="{1FADB66C-F7E0-4765-95DB-D7301B6695B6}" dt="2024-07-03T14:55:21.668" v="12"/>
          <ac:picMkLst>
            <pc:docMk/>
            <pc:sldMk cId="1713622961" sldId="259"/>
            <ac:picMk id="8" creationId="{049D2D1E-F1A4-D89D-87D4-580FDC8CC5AF}"/>
          </ac:picMkLst>
        </pc:picChg>
      </pc:sldChg>
      <pc:sldChg chg="addSp delSp modSp mod">
        <pc:chgData name="COEST ANALISTA-PLATAFORMAS DIGITALES" userId="1394e56d-143e-4f6f-8c04-1c71528513c0" providerId="ADAL" clId="{1FADB66C-F7E0-4765-95DB-D7301B6695B6}" dt="2024-07-03T19:55:02.467" v="818" actId="478"/>
        <pc:sldMkLst>
          <pc:docMk/>
          <pc:sldMk cId="1874118344" sldId="260"/>
        </pc:sldMkLst>
        <pc:spChg chg="add del mod">
          <ac:chgData name="COEST ANALISTA-PLATAFORMAS DIGITALES" userId="1394e56d-143e-4f6f-8c04-1c71528513c0" providerId="ADAL" clId="{1FADB66C-F7E0-4765-95DB-D7301B6695B6}" dt="2024-07-03T19:49:13.570" v="650" actId="478"/>
          <ac:spMkLst>
            <pc:docMk/>
            <pc:sldMk cId="1874118344" sldId="260"/>
            <ac:spMk id="2" creationId="{6E603D7D-B11D-60C7-F495-692DDBAECA6C}"/>
          </ac:spMkLst>
        </pc:spChg>
        <pc:spChg chg="add del mod">
          <ac:chgData name="COEST ANALISTA-PLATAFORMAS DIGITALES" userId="1394e56d-143e-4f6f-8c04-1c71528513c0" providerId="ADAL" clId="{1FADB66C-F7E0-4765-95DB-D7301B6695B6}" dt="2024-07-03T19:49:15.570" v="651" actId="478"/>
          <ac:spMkLst>
            <pc:docMk/>
            <pc:sldMk cId="1874118344" sldId="260"/>
            <ac:spMk id="3" creationId="{5F300D25-54A3-F7A6-B7AB-A7E732610FE5}"/>
          </ac:spMkLst>
        </pc:spChg>
        <pc:spChg chg="add del mod">
          <ac:chgData name="COEST ANALISTA-PLATAFORMAS DIGITALES" userId="1394e56d-143e-4f6f-8c04-1c71528513c0" providerId="ADAL" clId="{1FADB66C-F7E0-4765-95DB-D7301B6695B6}" dt="2024-07-03T19:49:16.787" v="652" actId="478"/>
          <ac:spMkLst>
            <pc:docMk/>
            <pc:sldMk cId="1874118344" sldId="260"/>
            <ac:spMk id="4" creationId="{4E4E3975-09F2-DBD0-FD40-1F7D17626465}"/>
          </ac:spMkLst>
        </pc:spChg>
        <pc:spChg chg="add del mod">
          <ac:chgData name="COEST ANALISTA-PLATAFORMAS DIGITALES" userId="1394e56d-143e-4f6f-8c04-1c71528513c0" providerId="ADAL" clId="{1FADB66C-F7E0-4765-95DB-D7301B6695B6}" dt="2024-07-03T19:55:02.467" v="818" actId="478"/>
          <ac:spMkLst>
            <pc:docMk/>
            <pc:sldMk cId="1874118344" sldId="260"/>
            <ac:spMk id="5" creationId="{98B6A51A-FB4E-5725-6564-1363560D170C}"/>
          </ac:spMkLst>
        </pc:spChg>
        <pc:spChg chg="add del mod">
          <ac:chgData name="COEST ANALISTA-PLATAFORMAS DIGITALES" userId="1394e56d-143e-4f6f-8c04-1c71528513c0" providerId="ADAL" clId="{1FADB66C-F7E0-4765-95DB-D7301B6695B6}" dt="2024-07-03T19:51:50.489" v="734" actId="478"/>
          <ac:spMkLst>
            <pc:docMk/>
            <pc:sldMk cId="1874118344" sldId="260"/>
            <ac:spMk id="6" creationId="{CFE5DDBA-229E-7C44-1ED6-9C8F293A6FE4}"/>
          </ac:spMkLst>
        </pc:spChg>
        <pc:spChg chg="add del mod">
          <ac:chgData name="COEST ANALISTA-PLATAFORMAS DIGITALES" userId="1394e56d-143e-4f6f-8c04-1c71528513c0" providerId="ADAL" clId="{1FADB66C-F7E0-4765-95DB-D7301B6695B6}" dt="2024-07-03T19:51:50.489" v="734" actId="478"/>
          <ac:spMkLst>
            <pc:docMk/>
            <pc:sldMk cId="1874118344" sldId="260"/>
            <ac:spMk id="7" creationId="{FC6F4CD1-1BAD-C797-5867-4FF8AAFA5D5A}"/>
          </ac:spMkLst>
        </pc:spChg>
        <pc:spChg chg="add del mod">
          <ac:chgData name="COEST ANALISTA-PLATAFORMAS DIGITALES" userId="1394e56d-143e-4f6f-8c04-1c71528513c0" providerId="ADAL" clId="{1FADB66C-F7E0-4765-95DB-D7301B6695B6}" dt="2024-07-03T19:51:50.489" v="734" actId="478"/>
          <ac:spMkLst>
            <pc:docMk/>
            <pc:sldMk cId="1874118344" sldId="260"/>
            <ac:spMk id="8" creationId="{F4A017EA-BD79-D50D-CD05-D3540A176F3F}"/>
          </ac:spMkLst>
        </pc:spChg>
        <pc:spChg chg="add del mod">
          <ac:chgData name="COEST ANALISTA-PLATAFORMAS DIGITALES" userId="1394e56d-143e-4f6f-8c04-1c71528513c0" providerId="ADAL" clId="{1FADB66C-F7E0-4765-95DB-D7301B6695B6}" dt="2024-07-03T19:51:50.489" v="734" actId="478"/>
          <ac:spMkLst>
            <pc:docMk/>
            <pc:sldMk cId="1874118344" sldId="260"/>
            <ac:spMk id="9" creationId="{FE4ADD20-1A07-D125-4D0E-9579B2D56FF4}"/>
          </ac:spMkLst>
        </pc:spChg>
        <pc:spChg chg="add mod">
          <ac:chgData name="COEST ANALISTA-PLATAFORMAS DIGITALES" userId="1394e56d-143e-4f6f-8c04-1c71528513c0" providerId="ADAL" clId="{1FADB66C-F7E0-4765-95DB-D7301B6695B6}" dt="2024-07-03T14:55:10.708" v="9"/>
          <ac:spMkLst>
            <pc:docMk/>
            <pc:sldMk cId="1874118344" sldId="260"/>
            <ac:spMk id="11" creationId="{AE2A90DD-3A7A-A1E0-1ACA-B78F6CE15B12}"/>
          </ac:spMkLst>
        </pc:spChg>
        <pc:spChg chg="add mod">
          <ac:chgData name="COEST ANALISTA-PLATAFORMAS DIGITALES" userId="1394e56d-143e-4f6f-8c04-1c71528513c0" providerId="ADAL" clId="{1FADB66C-F7E0-4765-95DB-D7301B6695B6}" dt="2024-07-03T19:52:06.149" v="735" actId="552"/>
          <ac:spMkLst>
            <pc:docMk/>
            <pc:sldMk cId="1874118344" sldId="260"/>
            <ac:spMk id="12" creationId="{34063D7D-4DE5-AC42-3F89-8CEFA7ABB1CC}"/>
          </ac:spMkLst>
        </pc:spChg>
        <pc:spChg chg="add mod">
          <ac:chgData name="COEST ANALISTA-PLATAFORMAS DIGITALES" userId="1394e56d-143e-4f6f-8c04-1c71528513c0" providerId="ADAL" clId="{1FADB66C-F7E0-4765-95DB-D7301B6695B6}" dt="2024-07-03T19:52:15.816" v="736" actId="465"/>
          <ac:spMkLst>
            <pc:docMk/>
            <pc:sldMk cId="1874118344" sldId="260"/>
            <ac:spMk id="13" creationId="{3D867850-58CF-6DE0-AD61-5B2E7F8B5410}"/>
          </ac:spMkLst>
        </pc:spChg>
        <pc:spChg chg="add mod">
          <ac:chgData name="COEST ANALISTA-PLATAFORMAS DIGITALES" userId="1394e56d-143e-4f6f-8c04-1c71528513c0" providerId="ADAL" clId="{1FADB66C-F7E0-4765-95DB-D7301B6695B6}" dt="2024-07-03T19:52:15.816" v="736" actId="465"/>
          <ac:spMkLst>
            <pc:docMk/>
            <pc:sldMk cId="1874118344" sldId="260"/>
            <ac:spMk id="14" creationId="{6C49CF63-9B9B-1257-1BB3-670FE5D09E6F}"/>
          </ac:spMkLst>
        </pc:spChg>
        <pc:spChg chg="add del mod">
          <ac:chgData name="COEST ANALISTA-PLATAFORMAS DIGITALES" userId="1394e56d-143e-4f6f-8c04-1c71528513c0" providerId="ADAL" clId="{1FADB66C-F7E0-4765-95DB-D7301B6695B6}" dt="2024-07-03T19:52:06.149" v="735" actId="552"/>
          <ac:spMkLst>
            <pc:docMk/>
            <pc:sldMk cId="1874118344" sldId="260"/>
            <ac:spMk id="15" creationId="{6DE8D6D7-72D2-EC9C-94B6-1654BA5E2D20}"/>
          </ac:spMkLst>
        </pc:spChg>
        <pc:spChg chg="add del mod">
          <ac:chgData name="COEST ANALISTA-PLATAFORMAS DIGITALES" userId="1394e56d-143e-4f6f-8c04-1c71528513c0" providerId="ADAL" clId="{1FADB66C-F7E0-4765-95DB-D7301B6695B6}" dt="2024-07-03T19:51:50.489" v="734" actId="478"/>
          <ac:spMkLst>
            <pc:docMk/>
            <pc:sldMk cId="1874118344" sldId="260"/>
            <ac:spMk id="16" creationId="{0F1F183E-BDB4-1FD8-D60C-CB62BA290DB8}"/>
          </ac:spMkLst>
        </pc:spChg>
        <pc:spChg chg="add mod">
          <ac:chgData name="COEST ANALISTA-PLATAFORMAS DIGITALES" userId="1394e56d-143e-4f6f-8c04-1c71528513c0" providerId="ADAL" clId="{1FADB66C-F7E0-4765-95DB-D7301B6695B6}" dt="2024-07-03T19:52:15.816" v="736" actId="465"/>
          <ac:spMkLst>
            <pc:docMk/>
            <pc:sldMk cId="1874118344" sldId="260"/>
            <ac:spMk id="17" creationId="{6CA345F6-7534-0FA5-B113-09A100E9BD31}"/>
          </ac:spMkLst>
        </pc:spChg>
        <pc:spChg chg="add del mod">
          <ac:chgData name="COEST ANALISTA-PLATAFORMAS DIGITALES" userId="1394e56d-143e-4f6f-8c04-1c71528513c0" providerId="ADAL" clId="{1FADB66C-F7E0-4765-95DB-D7301B6695B6}" dt="2024-07-03T19:51:50.489" v="734" actId="478"/>
          <ac:spMkLst>
            <pc:docMk/>
            <pc:sldMk cId="1874118344" sldId="260"/>
            <ac:spMk id="18" creationId="{C2022C94-C4D1-743B-5361-28E567DE6448}"/>
          </ac:spMkLst>
        </pc:spChg>
        <pc:spChg chg="add mod">
          <ac:chgData name="COEST ANALISTA-PLATAFORMAS DIGITALES" userId="1394e56d-143e-4f6f-8c04-1c71528513c0" providerId="ADAL" clId="{1FADB66C-F7E0-4765-95DB-D7301B6695B6}" dt="2024-07-03T19:52:15.816" v="736" actId="465"/>
          <ac:spMkLst>
            <pc:docMk/>
            <pc:sldMk cId="1874118344" sldId="260"/>
            <ac:spMk id="19" creationId="{8596D736-A8E8-42C0-F5D9-87CC947185E7}"/>
          </ac:spMkLst>
        </pc:spChg>
        <pc:spChg chg="add mod">
          <ac:chgData name="COEST ANALISTA-PLATAFORMAS DIGITALES" userId="1394e56d-143e-4f6f-8c04-1c71528513c0" providerId="ADAL" clId="{1FADB66C-F7E0-4765-95DB-D7301B6695B6}" dt="2024-07-03T19:53:03.521" v="770" actId="20577"/>
          <ac:spMkLst>
            <pc:docMk/>
            <pc:sldMk cId="1874118344" sldId="260"/>
            <ac:spMk id="20" creationId="{2E10A2CC-7FCC-0A6D-C3AD-6F2D03183B6B}"/>
          </ac:spMkLst>
        </pc:spChg>
        <pc:spChg chg="add mod">
          <ac:chgData name="COEST ANALISTA-PLATAFORMAS DIGITALES" userId="1394e56d-143e-4f6f-8c04-1c71528513c0" providerId="ADAL" clId="{1FADB66C-F7E0-4765-95DB-D7301B6695B6}" dt="2024-07-03T19:53:14.881" v="776" actId="20577"/>
          <ac:spMkLst>
            <pc:docMk/>
            <pc:sldMk cId="1874118344" sldId="260"/>
            <ac:spMk id="21" creationId="{AAC2B86F-C889-B60B-4166-83267F6CFDEE}"/>
          </ac:spMkLst>
        </pc:spChg>
        <pc:spChg chg="add mod">
          <ac:chgData name="COEST ANALISTA-PLATAFORMAS DIGITALES" userId="1394e56d-143e-4f6f-8c04-1c71528513c0" providerId="ADAL" clId="{1FADB66C-F7E0-4765-95DB-D7301B6695B6}" dt="2024-07-03T19:53:27.762" v="783" actId="20577"/>
          <ac:spMkLst>
            <pc:docMk/>
            <pc:sldMk cId="1874118344" sldId="260"/>
            <ac:spMk id="22" creationId="{CB098871-8603-690B-097F-CEFB5C412221}"/>
          </ac:spMkLst>
        </pc:spChg>
        <pc:spChg chg="add mod">
          <ac:chgData name="COEST ANALISTA-PLATAFORMAS DIGITALES" userId="1394e56d-143e-4f6f-8c04-1c71528513c0" providerId="ADAL" clId="{1FADB66C-F7E0-4765-95DB-D7301B6695B6}" dt="2024-07-03T19:53:59.688" v="801" actId="20577"/>
          <ac:spMkLst>
            <pc:docMk/>
            <pc:sldMk cId="1874118344" sldId="260"/>
            <ac:spMk id="23" creationId="{2BD06AFC-7FAD-3E27-AD91-8B1E6813696D}"/>
          </ac:spMkLst>
        </pc:spChg>
        <pc:spChg chg="add mod">
          <ac:chgData name="COEST ANALISTA-PLATAFORMAS DIGITALES" userId="1394e56d-143e-4f6f-8c04-1c71528513c0" providerId="ADAL" clId="{1FADB66C-F7E0-4765-95DB-D7301B6695B6}" dt="2024-07-03T19:54:16.729" v="813" actId="20577"/>
          <ac:spMkLst>
            <pc:docMk/>
            <pc:sldMk cId="1874118344" sldId="260"/>
            <ac:spMk id="24" creationId="{58588700-617D-857F-9CC2-ED96D4B75D25}"/>
          </ac:spMkLst>
        </pc:spChg>
        <pc:spChg chg="add mod">
          <ac:chgData name="COEST ANALISTA-PLATAFORMAS DIGITALES" userId="1394e56d-143e-4f6f-8c04-1c71528513c0" providerId="ADAL" clId="{1FADB66C-F7E0-4765-95DB-D7301B6695B6}" dt="2024-07-03T19:53:42.289" v="789" actId="20577"/>
          <ac:spMkLst>
            <pc:docMk/>
            <pc:sldMk cId="1874118344" sldId="260"/>
            <ac:spMk id="25" creationId="{5B6733C8-77FF-BFA0-A150-97ECA02FAB26}"/>
          </ac:spMkLst>
        </pc:spChg>
        <pc:picChg chg="add mod">
          <ac:chgData name="COEST ANALISTA-PLATAFORMAS DIGITALES" userId="1394e56d-143e-4f6f-8c04-1c71528513c0" providerId="ADAL" clId="{1FADB66C-F7E0-4765-95DB-D7301B6695B6}" dt="2024-07-03T14:55:10.708" v="9"/>
          <ac:picMkLst>
            <pc:docMk/>
            <pc:sldMk cId="1874118344" sldId="260"/>
            <ac:picMk id="10" creationId="{64E0636F-EB39-212E-6F18-16A343A689FD}"/>
          </ac:picMkLst>
        </pc:picChg>
      </pc:sldChg>
      <pc:sldChg chg="addSp delSp modSp mod">
        <pc:chgData name="COEST ANALISTA-PLATAFORMAS DIGITALES" userId="1394e56d-143e-4f6f-8c04-1c71528513c0" providerId="ADAL" clId="{1FADB66C-F7E0-4765-95DB-D7301B6695B6}" dt="2024-07-03T19:55:05.865" v="819" actId="478"/>
        <pc:sldMkLst>
          <pc:docMk/>
          <pc:sldMk cId="2936276472" sldId="261"/>
        </pc:sldMkLst>
        <pc:spChg chg="add del mod">
          <ac:chgData name="COEST ANALISTA-PLATAFORMAS DIGITALES" userId="1394e56d-143e-4f6f-8c04-1c71528513c0" providerId="ADAL" clId="{1FADB66C-F7E0-4765-95DB-D7301B6695B6}" dt="2024-07-03T19:55:05.865" v="819" actId="478"/>
          <ac:spMkLst>
            <pc:docMk/>
            <pc:sldMk cId="2936276472" sldId="261"/>
            <ac:spMk id="2" creationId="{46F2568B-B974-CD06-200B-035BA8079F56}"/>
          </ac:spMkLst>
        </pc:spChg>
        <pc:spChg chg="add del mod">
          <ac:chgData name="COEST ANALISTA-PLATAFORMAS DIGITALES" userId="1394e56d-143e-4f6f-8c04-1c71528513c0" providerId="ADAL" clId="{1FADB66C-F7E0-4765-95DB-D7301B6695B6}" dt="2024-07-03T19:44:57.706" v="483" actId="478"/>
          <ac:spMkLst>
            <pc:docMk/>
            <pc:sldMk cId="2936276472" sldId="261"/>
            <ac:spMk id="3" creationId="{B2027547-3741-DA09-8F49-A1855670E501}"/>
          </ac:spMkLst>
        </pc:spChg>
        <pc:spChg chg="add mod">
          <ac:chgData name="COEST ANALISTA-PLATAFORMAS DIGITALES" userId="1394e56d-143e-4f6f-8c04-1c71528513c0" providerId="ADAL" clId="{1FADB66C-F7E0-4765-95DB-D7301B6695B6}" dt="2024-07-03T19:46:39.715" v="589" actId="552"/>
          <ac:spMkLst>
            <pc:docMk/>
            <pc:sldMk cId="2936276472" sldId="261"/>
            <ac:spMk id="4" creationId="{8C7EFA97-4E28-799E-6EAC-CACF4A2E80B4}"/>
          </ac:spMkLst>
        </pc:spChg>
        <pc:spChg chg="add del mod">
          <ac:chgData name="COEST ANALISTA-PLATAFORMAS DIGITALES" userId="1394e56d-143e-4f6f-8c04-1c71528513c0" providerId="ADAL" clId="{1FADB66C-F7E0-4765-95DB-D7301B6695B6}" dt="2024-07-03T19:45:34.235" v="561" actId="478"/>
          <ac:spMkLst>
            <pc:docMk/>
            <pc:sldMk cId="2936276472" sldId="261"/>
            <ac:spMk id="5" creationId="{87082900-0A64-8318-0258-6F4DE3684632}"/>
          </ac:spMkLst>
        </pc:spChg>
        <pc:spChg chg="add mod">
          <ac:chgData name="COEST ANALISTA-PLATAFORMAS DIGITALES" userId="1394e56d-143e-4f6f-8c04-1c71528513c0" providerId="ADAL" clId="{1FADB66C-F7E0-4765-95DB-D7301B6695B6}" dt="2024-07-03T19:46:39.715" v="589" actId="552"/>
          <ac:spMkLst>
            <pc:docMk/>
            <pc:sldMk cId="2936276472" sldId="261"/>
            <ac:spMk id="6" creationId="{DB530126-0983-1841-5ED8-227625496FE8}"/>
          </ac:spMkLst>
        </pc:spChg>
        <pc:spChg chg="add del mod">
          <ac:chgData name="COEST ANALISTA-PLATAFORMAS DIGITALES" userId="1394e56d-143e-4f6f-8c04-1c71528513c0" providerId="ADAL" clId="{1FADB66C-F7E0-4765-95DB-D7301B6695B6}" dt="2024-07-03T19:45:19.778" v="532" actId="478"/>
          <ac:spMkLst>
            <pc:docMk/>
            <pc:sldMk cId="2936276472" sldId="261"/>
            <ac:spMk id="7" creationId="{2B4EC3FB-ABEE-48FE-0A11-9119F25B0EF7}"/>
          </ac:spMkLst>
        </pc:spChg>
        <pc:spChg chg="add mod">
          <ac:chgData name="COEST ANALISTA-PLATAFORMAS DIGITALES" userId="1394e56d-143e-4f6f-8c04-1c71528513c0" providerId="ADAL" clId="{1FADB66C-F7E0-4765-95DB-D7301B6695B6}" dt="2024-07-03T19:46:39.715" v="589" actId="552"/>
          <ac:spMkLst>
            <pc:docMk/>
            <pc:sldMk cId="2936276472" sldId="261"/>
            <ac:spMk id="8" creationId="{372FE696-5843-1906-9447-222FA6DDC7CA}"/>
          </ac:spMkLst>
        </pc:spChg>
        <pc:spChg chg="add del mod">
          <ac:chgData name="COEST ANALISTA-PLATAFORMAS DIGITALES" userId="1394e56d-143e-4f6f-8c04-1c71528513c0" providerId="ADAL" clId="{1FADB66C-F7E0-4765-95DB-D7301B6695B6}" dt="2024-07-03T19:44:28.734" v="425" actId="478"/>
          <ac:spMkLst>
            <pc:docMk/>
            <pc:sldMk cId="2936276472" sldId="261"/>
            <ac:spMk id="9" creationId="{0580C90C-9FA2-0DE7-7C1B-BE6D4816B10B}"/>
          </ac:spMkLst>
        </pc:spChg>
        <pc:spChg chg="add mod">
          <ac:chgData name="COEST ANALISTA-PLATAFORMAS DIGITALES" userId="1394e56d-143e-4f6f-8c04-1c71528513c0" providerId="ADAL" clId="{1FADB66C-F7E0-4765-95DB-D7301B6695B6}" dt="2024-07-03T19:46:39.715" v="589" actId="552"/>
          <ac:spMkLst>
            <pc:docMk/>
            <pc:sldMk cId="2936276472" sldId="261"/>
            <ac:spMk id="10" creationId="{0F43EAA1-3BDB-4A3B-4FEF-BF02441AE68A}"/>
          </ac:spMkLst>
        </pc:spChg>
        <pc:spChg chg="add mod">
          <ac:chgData name="COEST ANALISTA-PLATAFORMAS DIGITALES" userId="1394e56d-143e-4f6f-8c04-1c71528513c0" providerId="ADAL" clId="{1FADB66C-F7E0-4765-95DB-D7301B6695B6}" dt="2024-07-03T19:47:22.362" v="609" actId="20577"/>
          <ac:spMkLst>
            <pc:docMk/>
            <pc:sldMk cId="2936276472" sldId="261"/>
            <ac:spMk id="12" creationId="{F15ADDB7-021D-04F2-C4BE-81A3A2338926}"/>
          </ac:spMkLst>
        </pc:spChg>
        <pc:spChg chg="add mod">
          <ac:chgData name="COEST ANALISTA-PLATAFORMAS DIGITALES" userId="1394e56d-143e-4f6f-8c04-1c71528513c0" providerId="ADAL" clId="{1FADB66C-F7E0-4765-95DB-D7301B6695B6}" dt="2024-07-03T19:47:30.882" v="615" actId="20577"/>
          <ac:spMkLst>
            <pc:docMk/>
            <pc:sldMk cId="2936276472" sldId="261"/>
            <ac:spMk id="13" creationId="{55496610-5F39-D3CA-0B47-DD7C86980AC7}"/>
          </ac:spMkLst>
        </pc:spChg>
        <pc:spChg chg="add mod">
          <ac:chgData name="COEST ANALISTA-PLATAFORMAS DIGITALES" userId="1394e56d-143e-4f6f-8c04-1c71528513c0" providerId="ADAL" clId="{1FADB66C-F7E0-4765-95DB-D7301B6695B6}" dt="2024-07-03T19:47:41.618" v="624" actId="20577"/>
          <ac:spMkLst>
            <pc:docMk/>
            <pc:sldMk cId="2936276472" sldId="261"/>
            <ac:spMk id="14" creationId="{AB16BA51-6956-E62A-D1D7-9F414FD25404}"/>
          </ac:spMkLst>
        </pc:spChg>
        <pc:spChg chg="add mod">
          <ac:chgData name="COEST ANALISTA-PLATAFORMAS DIGITALES" userId="1394e56d-143e-4f6f-8c04-1c71528513c0" providerId="ADAL" clId="{1FADB66C-F7E0-4765-95DB-D7301B6695B6}" dt="2024-07-03T19:48:06.282" v="639" actId="20577"/>
          <ac:spMkLst>
            <pc:docMk/>
            <pc:sldMk cId="2936276472" sldId="261"/>
            <ac:spMk id="15" creationId="{2FF4DD55-26CD-9906-F3CD-0A9A94FDC25A}"/>
          </ac:spMkLst>
        </pc:spChg>
        <pc:spChg chg="add mod">
          <ac:chgData name="COEST ANALISTA-PLATAFORMAS DIGITALES" userId="1394e56d-143e-4f6f-8c04-1c71528513c0" providerId="ADAL" clId="{1FADB66C-F7E0-4765-95DB-D7301B6695B6}" dt="2024-07-03T19:48:22.843" v="649" actId="20577"/>
          <ac:spMkLst>
            <pc:docMk/>
            <pc:sldMk cId="2936276472" sldId="261"/>
            <ac:spMk id="16" creationId="{BAAC72CC-5E2C-1391-7C3F-2B83AE289776}"/>
          </ac:spMkLst>
        </pc:spChg>
        <pc:spChg chg="add mod">
          <ac:chgData name="COEST ANALISTA-PLATAFORMAS DIGITALES" userId="1394e56d-143e-4f6f-8c04-1c71528513c0" providerId="ADAL" clId="{1FADB66C-F7E0-4765-95DB-D7301B6695B6}" dt="2024-07-03T14:55:03.627" v="8"/>
          <ac:spMkLst>
            <pc:docMk/>
            <pc:sldMk cId="2936276472" sldId="261"/>
            <ac:spMk id="18" creationId="{AFD8AC7C-98C8-BAB0-3543-C90666650B2E}"/>
          </ac:spMkLst>
        </pc:spChg>
        <pc:spChg chg="add mod">
          <ac:chgData name="COEST ANALISTA-PLATAFORMAS DIGITALES" userId="1394e56d-143e-4f6f-8c04-1c71528513c0" providerId="ADAL" clId="{1FADB66C-F7E0-4765-95DB-D7301B6695B6}" dt="2024-07-03T19:46:39.715" v="589" actId="552"/>
          <ac:spMkLst>
            <pc:docMk/>
            <pc:sldMk cId="2936276472" sldId="261"/>
            <ac:spMk id="19" creationId="{0CFAD445-1A99-4320-6B2E-13D88C80A43D}"/>
          </ac:spMkLst>
        </pc:spChg>
        <pc:spChg chg="add del mod">
          <ac:chgData name="COEST ANALISTA-PLATAFORMAS DIGITALES" userId="1394e56d-143e-4f6f-8c04-1c71528513c0" providerId="ADAL" clId="{1FADB66C-F7E0-4765-95DB-D7301B6695B6}" dt="2024-07-03T19:46:04.102" v="585" actId="478"/>
          <ac:spMkLst>
            <pc:docMk/>
            <pc:sldMk cId="2936276472" sldId="261"/>
            <ac:spMk id="20" creationId="{EC48BED1-608D-CCB9-DAB5-6CAC49E1ADBF}"/>
          </ac:spMkLst>
        </pc:spChg>
        <pc:spChg chg="add mod">
          <ac:chgData name="COEST ANALISTA-PLATAFORMAS DIGITALES" userId="1394e56d-143e-4f6f-8c04-1c71528513c0" providerId="ADAL" clId="{1FADB66C-F7E0-4765-95DB-D7301B6695B6}" dt="2024-07-03T19:47:53.242" v="630" actId="20577"/>
          <ac:spMkLst>
            <pc:docMk/>
            <pc:sldMk cId="2936276472" sldId="261"/>
            <ac:spMk id="21" creationId="{CFC62275-F9C0-6D88-F2E8-92AA3052189F}"/>
          </ac:spMkLst>
        </pc:spChg>
        <pc:picChg chg="add mod">
          <ac:chgData name="COEST ANALISTA-PLATAFORMAS DIGITALES" userId="1394e56d-143e-4f6f-8c04-1c71528513c0" providerId="ADAL" clId="{1FADB66C-F7E0-4765-95DB-D7301B6695B6}" dt="2024-07-03T19:46:56.065" v="591" actId="14100"/>
          <ac:picMkLst>
            <pc:docMk/>
            <pc:sldMk cId="2936276472" sldId="261"/>
            <ac:picMk id="11" creationId="{66804755-AA8D-8CC8-81AF-A89931F992AB}"/>
          </ac:picMkLst>
        </pc:picChg>
        <pc:picChg chg="add mod">
          <ac:chgData name="COEST ANALISTA-PLATAFORMAS DIGITALES" userId="1394e56d-143e-4f6f-8c04-1c71528513c0" providerId="ADAL" clId="{1FADB66C-F7E0-4765-95DB-D7301B6695B6}" dt="2024-07-03T14:55:03.627" v="8"/>
          <ac:picMkLst>
            <pc:docMk/>
            <pc:sldMk cId="2936276472" sldId="261"/>
            <ac:picMk id="17" creationId="{CCC0AC3D-F5E9-A64F-7C02-CF42912F8F03}"/>
          </ac:picMkLst>
        </pc:picChg>
      </pc:sldChg>
      <pc:sldChg chg="addSp delSp modSp mod">
        <pc:chgData name="COEST ANALISTA-PLATAFORMAS DIGITALES" userId="1394e56d-143e-4f6f-8c04-1c71528513c0" providerId="ADAL" clId="{1FADB66C-F7E0-4765-95DB-D7301B6695B6}" dt="2024-07-03T19:55:11.217" v="820" actId="478"/>
        <pc:sldMkLst>
          <pc:docMk/>
          <pc:sldMk cId="993951381" sldId="262"/>
        </pc:sldMkLst>
        <pc:spChg chg="add mod">
          <ac:chgData name="COEST ANALISTA-PLATAFORMAS DIGITALES" userId="1394e56d-143e-4f6f-8c04-1c71528513c0" providerId="ADAL" clId="{1FADB66C-F7E0-4765-95DB-D7301B6695B6}" dt="2024-07-03T14:54:57.651" v="7"/>
          <ac:spMkLst>
            <pc:docMk/>
            <pc:sldMk cId="993951381" sldId="262"/>
            <ac:spMk id="2" creationId="{65EBB25F-21D1-2DF6-5A28-E76A09BA5805}"/>
          </ac:spMkLst>
        </pc:spChg>
        <pc:spChg chg="add mod">
          <ac:chgData name="COEST ANALISTA-PLATAFORMAS DIGITALES" userId="1394e56d-143e-4f6f-8c04-1c71528513c0" providerId="ADAL" clId="{1FADB66C-F7E0-4765-95DB-D7301B6695B6}" dt="2024-07-03T14:54:57.651" v="7"/>
          <ac:spMkLst>
            <pc:docMk/>
            <pc:sldMk cId="993951381" sldId="262"/>
            <ac:spMk id="3" creationId="{61C808E0-FC8E-AA13-D72C-1C905CE1BA23}"/>
          </ac:spMkLst>
        </pc:spChg>
        <pc:spChg chg="add mod">
          <ac:chgData name="COEST ANALISTA-PLATAFORMAS DIGITALES" userId="1394e56d-143e-4f6f-8c04-1c71528513c0" providerId="ADAL" clId="{1FADB66C-F7E0-4765-95DB-D7301B6695B6}" dt="2024-07-03T19:41:22.939" v="169" actId="1035"/>
          <ac:spMkLst>
            <pc:docMk/>
            <pc:sldMk cId="993951381" sldId="262"/>
            <ac:spMk id="4" creationId="{C83758E4-3B8D-0B42-9F44-62C511846028}"/>
          </ac:spMkLst>
        </pc:spChg>
        <pc:spChg chg="add mod">
          <ac:chgData name="COEST ANALISTA-PLATAFORMAS DIGITALES" userId="1394e56d-143e-4f6f-8c04-1c71528513c0" providerId="ADAL" clId="{1FADB66C-F7E0-4765-95DB-D7301B6695B6}" dt="2024-07-03T19:42:00.763" v="275" actId="1035"/>
          <ac:spMkLst>
            <pc:docMk/>
            <pc:sldMk cId="993951381" sldId="262"/>
            <ac:spMk id="5" creationId="{DB065E55-D95F-7C39-9F99-543A9F55AD69}"/>
          </ac:spMkLst>
        </pc:spChg>
        <pc:spChg chg="add mod">
          <ac:chgData name="COEST ANALISTA-PLATAFORMAS DIGITALES" userId="1394e56d-143e-4f6f-8c04-1c71528513c0" providerId="ADAL" clId="{1FADB66C-F7E0-4765-95DB-D7301B6695B6}" dt="2024-07-03T19:41:40.858" v="224" actId="1036"/>
          <ac:spMkLst>
            <pc:docMk/>
            <pc:sldMk cId="993951381" sldId="262"/>
            <ac:spMk id="6" creationId="{42381A29-94C1-247B-03FA-8DDF5C51D73F}"/>
          </ac:spMkLst>
        </pc:spChg>
        <pc:spChg chg="add mod">
          <ac:chgData name="COEST ANALISTA-PLATAFORMAS DIGITALES" userId="1394e56d-143e-4f6f-8c04-1c71528513c0" providerId="ADAL" clId="{1FADB66C-F7E0-4765-95DB-D7301B6695B6}" dt="2024-07-03T19:41:40.858" v="224" actId="1036"/>
          <ac:spMkLst>
            <pc:docMk/>
            <pc:sldMk cId="993951381" sldId="262"/>
            <ac:spMk id="7" creationId="{0F6940AF-ED4E-7034-279F-A58094EC060D}"/>
          </ac:spMkLst>
        </pc:spChg>
        <pc:spChg chg="add del mod">
          <ac:chgData name="COEST ANALISTA-PLATAFORMAS DIGITALES" userId="1394e56d-143e-4f6f-8c04-1c71528513c0" providerId="ADAL" clId="{1FADB66C-F7E0-4765-95DB-D7301B6695B6}" dt="2024-07-03T19:55:11.217" v="820" actId="478"/>
          <ac:spMkLst>
            <pc:docMk/>
            <pc:sldMk cId="993951381" sldId="262"/>
            <ac:spMk id="8" creationId="{EDE8C375-6A9A-432C-3D88-DA8E87ACEFEC}"/>
          </ac:spMkLst>
        </pc:spChg>
        <pc:spChg chg="add mod">
          <ac:chgData name="COEST ANALISTA-PLATAFORMAS DIGITALES" userId="1394e56d-143e-4f6f-8c04-1c71528513c0" providerId="ADAL" clId="{1FADB66C-F7E0-4765-95DB-D7301B6695B6}" dt="2024-07-03T19:41:40.858" v="224" actId="1036"/>
          <ac:spMkLst>
            <pc:docMk/>
            <pc:sldMk cId="993951381" sldId="262"/>
            <ac:spMk id="9" creationId="{45C51CDC-D66B-FD84-6123-9AE82560706A}"/>
          </ac:spMkLst>
        </pc:spChg>
        <pc:spChg chg="add mod">
          <ac:chgData name="COEST ANALISTA-PLATAFORMAS DIGITALES" userId="1394e56d-143e-4f6f-8c04-1c71528513c0" providerId="ADAL" clId="{1FADB66C-F7E0-4765-95DB-D7301B6695B6}" dt="2024-07-03T19:44:11.938" v="408" actId="1036"/>
          <ac:spMkLst>
            <pc:docMk/>
            <pc:sldMk cId="993951381" sldId="262"/>
            <ac:spMk id="10" creationId="{B529810E-3C4A-E18A-009B-DD0EFBC19C91}"/>
          </ac:spMkLst>
        </pc:spChg>
        <pc:spChg chg="add mod">
          <ac:chgData name="COEST ANALISTA-PLATAFORMAS DIGITALES" userId="1394e56d-143e-4f6f-8c04-1c71528513c0" providerId="ADAL" clId="{1FADB66C-F7E0-4765-95DB-D7301B6695B6}" dt="2024-07-03T19:43:09.443" v="341" actId="1035"/>
          <ac:spMkLst>
            <pc:docMk/>
            <pc:sldMk cId="993951381" sldId="262"/>
            <ac:spMk id="11" creationId="{585094EF-8BBA-E49A-AD98-FF5C6A296D6F}"/>
          </ac:spMkLst>
        </pc:spChg>
        <pc:spChg chg="add mod">
          <ac:chgData name="COEST ANALISTA-PLATAFORMAS DIGITALES" userId="1394e56d-143e-4f6f-8c04-1c71528513c0" providerId="ADAL" clId="{1FADB66C-F7E0-4765-95DB-D7301B6695B6}" dt="2024-07-03T19:43:09.443" v="341" actId="1035"/>
          <ac:spMkLst>
            <pc:docMk/>
            <pc:sldMk cId="993951381" sldId="262"/>
            <ac:spMk id="12" creationId="{D62AD571-EBD8-8568-D89B-CCBC9CC0079E}"/>
          </ac:spMkLst>
        </pc:spChg>
        <pc:spChg chg="add mod">
          <ac:chgData name="COEST ANALISTA-PLATAFORMAS DIGITALES" userId="1394e56d-143e-4f6f-8c04-1c71528513c0" providerId="ADAL" clId="{1FADB66C-F7E0-4765-95DB-D7301B6695B6}" dt="2024-07-03T19:43:09.443" v="341" actId="1035"/>
          <ac:spMkLst>
            <pc:docMk/>
            <pc:sldMk cId="993951381" sldId="262"/>
            <ac:spMk id="13" creationId="{9D366C45-7337-F9D5-F062-3974E5601510}"/>
          </ac:spMkLst>
        </pc:spChg>
        <pc:spChg chg="add mod">
          <ac:chgData name="COEST ANALISTA-PLATAFORMAS DIGITALES" userId="1394e56d-143e-4f6f-8c04-1c71528513c0" providerId="ADAL" clId="{1FADB66C-F7E0-4765-95DB-D7301B6695B6}" dt="2024-07-03T19:43:59.230" v="406" actId="20577"/>
          <ac:spMkLst>
            <pc:docMk/>
            <pc:sldMk cId="993951381" sldId="262"/>
            <ac:spMk id="14" creationId="{1EF99CB6-1B03-A1DE-E60D-1940C14A7AC6}"/>
          </ac:spMkLst>
        </pc:spChg>
        <pc:spChg chg="add mod">
          <ac:chgData name="COEST ANALISTA-PLATAFORMAS DIGITALES" userId="1394e56d-143e-4f6f-8c04-1c71528513c0" providerId="ADAL" clId="{1FADB66C-F7E0-4765-95DB-D7301B6695B6}" dt="2024-07-03T19:42:00.763" v="275" actId="1035"/>
          <ac:spMkLst>
            <pc:docMk/>
            <pc:sldMk cId="993951381" sldId="262"/>
            <ac:spMk id="15" creationId="{107BB5F7-1816-49AF-92FB-38D680A6DDBC}"/>
          </ac:spMkLst>
        </pc:spChg>
        <pc:spChg chg="add del mod">
          <ac:chgData name="COEST ANALISTA-PLATAFORMAS DIGITALES" userId="1394e56d-143e-4f6f-8c04-1c71528513c0" providerId="ADAL" clId="{1FADB66C-F7E0-4765-95DB-D7301B6695B6}" dt="2024-07-03T19:43:01.392" v="308" actId="21"/>
          <ac:spMkLst>
            <pc:docMk/>
            <pc:sldMk cId="993951381" sldId="262"/>
            <ac:spMk id="16" creationId="{376FA06D-33B8-88BB-86E5-259273A388BA}"/>
          </ac:spMkLst>
        </pc:spChg>
        <pc:spChg chg="add mod">
          <ac:chgData name="COEST ANALISTA-PLATAFORMAS DIGITALES" userId="1394e56d-143e-4f6f-8c04-1c71528513c0" providerId="ADAL" clId="{1FADB66C-F7E0-4765-95DB-D7301B6695B6}" dt="2024-07-03T19:43:19.179" v="396" actId="1036"/>
          <ac:spMkLst>
            <pc:docMk/>
            <pc:sldMk cId="993951381" sldId="262"/>
            <ac:spMk id="17" creationId="{581572E8-4A7D-3174-0B60-11437294781B}"/>
          </ac:spMkLst>
        </pc:spChg>
      </pc:sldChg>
      <pc:sldChg chg="addSp modSp add mod">
        <pc:chgData name="COEST ANALISTA-PLATAFORMAS DIGITALES" userId="1394e56d-143e-4f6f-8c04-1c71528513c0" providerId="ADAL" clId="{1FADB66C-F7E0-4765-95DB-D7301B6695B6}" dt="2024-07-03T20:02:52.730" v="1029" actId="1076"/>
        <pc:sldMkLst>
          <pc:docMk/>
          <pc:sldMk cId="3016892572" sldId="263"/>
        </pc:sldMkLst>
        <pc:spChg chg="add mod">
          <ac:chgData name="COEST ANALISTA-PLATAFORMAS DIGITALES" userId="1394e56d-143e-4f6f-8c04-1c71528513c0" providerId="ADAL" clId="{1FADB66C-F7E0-4765-95DB-D7301B6695B6}" dt="2024-07-03T20:02:52.730" v="1029" actId="1076"/>
          <ac:spMkLst>
            <pc:docMk/>
            <pc:sldMk cId="3016892572" sldId="263"/>
            <ac:spMk id="2" creationId="{C095ADFB-6EFB-10FD-3AE6-E30212080104}"/>
          </ac:spMkLst>
        </pc:spChg>
        <pc:spChg chg="add mod">
          <ac:chgData name="COEST ANALISTA-PLATAFORMAS DIGITALES" userId="1394e56d-143e-4f6f-8c04-1c71528513c0" providerId="ADAL" clId="{1FADB66C-F7E0-4765-95DB-D7301B6695B6}" dt="2024-07-03T14:56:17.043" v="43" actId="20577"/>
          <ac:spMkLst>
            <pc:docMk/>
            <pc:sldMk cId="3016892572" sldId="263"/>
            <ac:spMk id="3" creationId="{E648CBB4-BCA9-003A-091B-08CF2933C8FC}"/>
          </ac:spMkLst>
        </pc:spChg>
        <pc:spChg chg="add mod">
          <ac:chgData name="COEST ANALISTA-PLATAFORMAS DIGITALES" userId="1394e56d-143e-4f6f-8c04-1c71528513c0" providerId="ADAL" clId="{1FADB66C-F7E0-4765-95DB-D7301B6695B6}" dt="2024-07-03T19:37:57.527" v="78" actId="20577"/>
          <ac:spMkLst>
            <pc:docMk/>
            <pc:sldMk cId="3016892572" sldId="263"/>
            <ac:spMk id="6" creationId="{6EE32354-B4D5-9738-A699-0B449DD41E7D}"/>
          </ac:spMkLst>
        </pc:spChg>
        <pc:spChg chg="add mod">
          <ac:chgData name="COEST ANALISTA-PLATAFORMAS DIGITALES" userId="1394e56d-143e-4f6f-8c04-1c71528513c0" providerId="ADAL" clId="{1FADB66C-F7E0-4765-95DB-D7301B6695B6}" dt="2024-07-03T19:38:21.550" v="83" actId="1076"/>
          <ac:spMkLst>
            <pc:docMk/>
            <pc:sldMk cId="3016892572" sldId="263"/>
            <ac:spMk id="7" creationId="{218D3B41-808D-19F6-9383-D6A94B384B87}"/>
          </ac:spMkLst>
        </pc:spChg>
        <pc:spChg chg="add mod">
          <ac:chgData name="COEST ANALISTA-PLATAFORMAS DIGITALES" userId="1394e56d-143e-4f6f-8c04-1c71528513c0" providerId="ADAL" clId="{1FADB66C-F7E0-4765-95DB-D7301B6695B6}" dt="2024-07-03T19:39:08.539" v="117" actId="20577"/>
          <ac:spMkLst>
            <pc:docMk/>
            <pc:sldMk cId="3016892572" sldId="263"/>
            <ac:spMk id="8" creationId="{6728A0A1-C97C-04F6-9B26-FA4C4EAAAD5D}"/>
          </ac:spMkLst>
        </pc:spChg>
        <pc:picChg chg="add mod">
          <ac:chgData name="COEST ANALISTA-PLATAFORMAS DIGITALES" userId="1394e56d-143e-4f6f-8c04-1c71528513c0" providerId="ADAL" clId="{1FADB66C-F7E0-4765-95DB-D7301B6695B6}" dt="2024-07-03T19:37:34.089" v="48" actId="1076"/>
          <ac:picMkLst>
            <pc:docMk/>
            <pc:sldMk cId="3016892572" sldId="263"/>
            <ac:picMk id="5" creationId="{49373C95-FA56-C597-1740-9C6799CEE9A6}"/>
          </ac:picMkLst>
        </pc:picChg>
      </pc:sldChg>
      <pc:sldChg chg="addSp delSp modSp add mod">
        <pc:chgData name="COEST ANALISTA-PLATAFORMAS DIGITALES" userId="1394e56d-143e-4f6f-8c04-1c71528513c0" providerId="ADAL" clId="{1FADB66C-F7E0-4765-95DB-D7301B6695B6}" dt="2024-07-03T20:02:34.295" v="1026" actId="20577"/>
        <pc:sldMkLst>
          <pc:docMk/>
          <pc:sldMk cId="819626033" sldId="264"/>
        </pc:sldMkLst>
        <pc:spChg chg="add mod">
          <ac:chgData name="COEST ANALISTA-PLATAFORMAS DIGITALES" userId="1394e56d-143e-4f6f-8c04-1c71528513c0" providerId="ADAL" clId="{1FADB66C-F7E0-4765-95DB-D7301B6695B6}" dt="2024-07-03T14:55:46.068" v="13"/>
          <ac:spMkLst>
            <pc:docMk/>
            <pc:sldMk cId="819626033" sldId="264"/>
            <ac:spMk id="3" creationId="{9AEEED4F-2B41-5BDC-C3CA-353D2F705747}"/>
          </ac:spMkLst>
        </pc:spChg>
        <pc:spChg chg="add del mod">
          <ac:chgData name="COEST ANALISTA-PLATAFORMAS DIGITALES" userId="1394e56d-143e-4f6f-8c04-1c71528513c0" providerId="ADAL" clId="{1FADB66C-F7E0-4765-95DB-D7301B6695B6}" dt="2024-07-03T19:58:02.519" v="866" actId="478"/>
          <ac:spMkLst>
            <pc:docMk/>
            <pc:sldMk cId="819626033" sldId="264"/>
            <ac:spMk id="4" creationId="{1183AEA3-A68B-95E9-1DC3-E70632356A38}"/>
          </ac:spMkLst>
        </pc:spChg>
        <pc:spChg chg="add mod">
          <ac:chgData name="COEST ANALISTA-PLATAFORMAS DIGITALES" userId="1394e56d-143e-4f6f-8c04-1c71528513c0" providerId="ADAL" clId="{1FADB66C-F7E0-4765-95DB-D7301B6695B6}" dt="2024-07-03T19:58:38.047" v="873" actId="465"/>
          <ac:spMkLst>
            <pc:docMk/>
            <pc:sldMk cId="819626033" sldId="264"/>
            <ac:spMk id="5" creationId="{0B416555-04F1-F315-AD8A-E5F84229EB15}"/>
          </ac:spMkLst>
        </pc:spChg>
        <pc:spChg chg="add mod">
          <ac:chgData name="COEST ANALISTA-PLATAFORMAS DIGITALES" userId="1394e56d-143e-4f6f-8c04-1c71528513c0" providerId="ADAL" clId="{1FADB66C-F7E0-4765-95DB-D7301B6695B6}" dt="2024-07-03T19:58:38.047" v="873" actId="465"/>
          <ac:spMkLst>
            <pc:docMk/>
            <pc:sldMk cId="819626033" sldId="264"/>
            <ac:spMk id="6" creationId="{79414E21-58F6-D73E-592A-F70EE7E0374D}"/>
          </ac:spMkLst>
        </pc:spChg>
        <pc:spChg chg="add mod">
          <ac:chgData name="COEST ANALISTA-PLATAFORMAS DIGITALES" userId="1394e56d-143e-4f6f-8c04-1c71528513c0" providerId="ADAL" clId="{1FADB66C-F7E0-4765-95DB-D7301B6695B6}" dt="2024-07-03T19:58:38.047" v="873" actId="465"/>
          <ac:spMkLst>
            <pc:docMk/>
            <pc:sldMk cId="819626033" sldId="264"/>
            <ac:spMk id="7" creationId="{B0F8C7FB-C52B-73A8-65C9-0594C4CC088B}"/>
          </ac:spMkLst>
        </pc:spChg>
        <pc:spChg chg="add mod">
          <ac:chgData name="COEST ANALISTA-PLATAFORMAS DIGITALES" userId="1394e56d-143e-4f6f-8c04-1c71528513c0" providerId="ADAL" clId="{1FADB66C-F7E0-4765-95DB-D7301B6695B6}" dt="2024-07-03T19:58:38.047" v="873" actId="465"/>
          <ac:spMkLst>
            <pc:docMk/>
            <pc:sldMk cId="819626033" sldId="264"/>
            <ac:spMk id="8" creationId="{9CAFD28B-4B4E-1853-E0D0-4353B920E9B0}"/>
          </ac:spMkLst>
        </pc:spChg>
        <pc:spChg chg="add del mod">
          <ac:chgData name="COEST ANALISTA-PLATAFORMAS DIGITALES" userId="1394e56d-143e-4f6f-8c04-1c71528513c0" providerId="ADAL" clId="{1FADB66C-F7E0-4765-95DB-D7301B6695B6}" dt="2024-07-03T19:58:02.519" v="866" actId="478"/>
          <ac:spMkLst>
            <pc:docMk/>
            <pc:sldMk cId="819626033" sldId="264"/>
            <ac:spMk id="9" creationId="{72B8DBD0-0CE3-8FBC-9A4F-AA964462CD12}"/>
          </ac:spMkLst>
        </pc:spChg>
        <pc:spChg chg="add del mod">
          <ac:chgData name="COEST ANALISTA-PLATAFORMAS DIGITALES" userId="1394e56d-143e-4f6f-8c04-1c71528513c0" providerId="ADAL" clId="{1FADB66C-F7E0-4765-95DB-D7301B6695B6}" dt="2024-07-03T19:58:06.896" v="867" actId="478"/>
          <ac:spMkLst>
            <pc:docMk/>
            <pc:sldMk cId="819626033" sldId="264"/>
            <ac:spMk id="10" creationId="{5C9C8472-D275-A2D4-4E69-FB81A3636CE6}"/>
          </ac:spMkLst>
        </pc:spChg>
        <pc:spChg chg="add del mod">
          <ac:chgData name="COEST ANALISTA-PLATAFORMAS DIGITALES" userId="1394e56d-143e-4f6f-8c04-1c71528513c0" providerId="ADAL" clId="{1FADB66C-F7E0-4765-95DB-D7301B6695B6}" dt="2024-07-03T19:58:02.519" v="866" actId="478"/>
          <ac:spMkLst>
            <pc:docMk/>
            <pc:sldMk cId="819626033" sldId="264"/>
            <ac:spMk id="11" creationId="{5C51870E-5670-87D3-68D1-12880564CF45}"/>
          </ac:spMkLst>
        </pc:spChg>
        <pc:spChg chg="add del mod">
          <ac:chgData name="COEST ANALISTA-PLATAFORMAS DIGITALES" userId="1394e56d-143e-4f6f-8c04-1c71528513c0" providerId="ADAL" clId="{1FADB66C-F7E0-4765-95DB-D7301B6695B6}" dt="2024-07-03T19:58:02.519" v="866" actId="478"/>
          <ac:spMkLst>
            <pc:docMk/>
            <pc:sldMk cId="819626033" sldId="264"/>
            <ac:spMk id="12" creationId="{D430904A-7ECB-9652-44C3-D89171CFAFA9}"/>
          </ac:spMkLst>
        </pc:spChg>
        <pc:spChg chg="add del mod">
          <ac:chgData name="COEST ANALISTA-PLATAFORMAS DIGITALES" userId="1394e56d-143e-4f6f-8c04-1c71528513c0" providerId="ADAL" clId="{1FADB66C-F7E0-4765-95DB-D7301B6695B6}" dt="2024-07-03T19:38:17.230" v="81" actId="21"/>
          <ac:spMkLst>
            <pc:docMk/>
            <pc:sldMk cId="819626033" sldId="264"/>
            <ac:spMk id="13" creationId="{DC7222C3-3ABB-3A97-9810-C3619586FD0B}"/>
          </ac:spMkLst>
        </pc:spChg>
        <pc:spChg chg="add mod">
          <ac:chgData name="COEST ANALISTA-PLATAFORMAS DIGITALES" userId="1394e56d-143e-4f6f-8c04-1c71528513c0" providerId="ADAL" clId="{1FADB66C-F7E0-4765-95DB-D7301B6695B6}" dt="2024-07-03T19:58:33.912" v="872" actId="552"/>
          <ac:spMkLst>
            <pc:docMk/>
            <pc:sldMk cId="819626033" sldId="264"/>
            <ac:spMk id="14" creationId="{A99791E6-C098-E9AE-D52F-A34238B022D8}"/>
          </ac:spMkLst>
        </pc:spChg>
        <pc:spChg chg="add mod">
          <ac:chgData name="COEST ANALISTA-PLATAFORMAS DIGITALES" userId="1394e56d-143e-4f6f-8c04-1c71528513c0" providerId="ADAL" clId="{1FADB66C-F7E0-4765-95DB-D7301B6695B6}" dt="2024-07-03T19:58:33.912" v="872" actId="552"/>
          <ac:spMkLst>
            <pc:docMk/>
            <pc:sldMk cId="819626033" sldId="264"/>
            <ac:spMk id="15" creationId="{8123BFD0-004C-8AD8-54C1-15711E028328}"/>
          </ac:spMkLst>
        </pc:spChg>
        <pc:spChg chg="add mod">
          <ac:chgData name="COEST ANALISTA-PLATAFORMAS DIGITALES" userId="1394e56d-143e-4f6f-8c04-1c71528513c0" providerId="ADAL" clId="{1FADB66C-F7E0-4765-95DB-D7301B6695B6}" dt="2024-07-03T20:01:02.096" v="979" actId="20577"/>
          <ac:spMkLst>
            <pc:docMk/>
            <pc:sldMk cId="819626033" sldId="264"/>
            <ac:spMk id="16" creationId="{F790B660-35CB-C073-94D2-88D37BBAC8D9}"/>
          </ac:spMkLst>
        </pc:spChg>
        <pc:spChg chg="add mod">
          <ac:chgData name="COEST ANALISTA-PLATAFORMAS DIGITALES" userId="1394e56d-143e-4f6f-8c04-1c71528513c0" providerId="ADAL" clId="{1FADB66C-F7E0-4765-95DB-D7301B6695B6}" dt="2024-07-03T20:01:22.256" v="993" actId="20577"/>
          <ac:spMkLst>
            <pc:docMk/>
            <pc:sldMk cId="819626033" sldId="264"/>
            <ac:spMk id="17" creationId="{E36A754F-1DC4-FA2C-0490-9238ADB8E75D}"/>
          </ac:spMkLst>
        </pc:spChg>
        <pc:spChg chg="add mod">
          <ac:chgData name="COEST ANALISTA-PLATAFORMAS DIGITALES" userId="1394e56d-143e-4f6f-8c04-1c71528513c0" providerId="ADAL" clId="{1FADB66C-F7E0-4765-95DB-D7301B6695B6}" dt="2024-07-03T20:01:38.376" v="1000" actId="20577"/>
          <ac:spMkLst>
            <pc:docMk/>
            <pc:sldMk cId="819626033" sldId="264"/>
            <ac:spMk id="18" creationId="{92FBB132-858A-25B4-41E1-CAF990763C19}"/>
          </ac:spMkLst>
        </pc:spChg>
        <pc:spChg chg="add mod">
          <ac:chgData name="COEST ANALISTA-PLATAFORMAS DIGITALES" userId="1394e56d-143e-4f6f-8c04-1c71528513c0" providerId="ADAL" clId="{1FADB66C-F7E0-4765-95DB-D7301B6695B6}" dt="2024-07-03T20:02:10.367" v="1016" actId="20577"/>
          <ac:spMkLst>
            <pc:docMk/>
            <pc:sldMk cId="819626033" sldId="264"/>
            <ac:spMk id="19" creationId="{806360B8-3092-0326-3728-36361BB9AE25}"/>
          </ac:spMkLst>
        </pc:spChg>
        <pc:spChg chg="add mod">
          <ac:chgData name="COEST ANALISTA-PLATAFORMAS DIGITALES" userId="1394e56d-143e-4f6f-8c04-1c71528513c0" providerId="ADAL" clId="{1FADB66C-F7E0-4765-95DB-D7301B6695B6}" dt="2024-07-03T20:02:34.295" v="1026" actId="20577"/>
          <ac:spMkLst>
            <pc:docMk/>
            <pc:sldMk cId="819626033" sldId="264"/>
            <ac:spMk id="20" creationId="{F1867AEF-458A-7305-FB6E-EA9ABAF2B5C0}"/>
          </ac:spMkLst>
        </pc:spChg>
        <pc:spChg chg="add mod">
          <ac:chgData name="COEST ANALISTA-PLATAFORMAS DIGITALES" userId="1394e56d-143e-4f6f-8c04-1c71528513c0" providerId="ADAL" clId="{1FADB66C-F7E0-4765-95DB-D7301B6695B6}" dt="2024-07-03T20:01:53.351" v="1006" actId="20577"/>
          <ac:spMkLst>
            <pc:docMk/>
            <pc:sldMk cId="819626033" sldId="264"/>
            <ac:spMk id="21" creationId="{1B2FB3E1-92CA-3AEB-267E-3CB006BC365D}"/>
          </ac:spMkLst>
        </pc:spChg>
        <pc:picChg chg="add mod">
          <ac:chgData name="COEST ANALISTA-PLATAFORMAS DIGITALES" userId="1394e56d-143e-4f6f-8c04-1c71528513c0" providerId="ADAL" clId="{1FADB66C-F7E0-4765-95DB-D7301B6695B6}" dt="2024-07-03T14:55:46.068" v="13"/>
          <ac:picMkLst>
            <pc:docMk/>
            <pc:sldMk cId="819626033" sldId="264"/>
            <ac:picMk id="2" creationId="{FEB759CB-270E-7CDF-3413-0B44731676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1E1FCCA-4ACB-B4BC-D392-1A78AA6934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3BE2D0B-6C82-501F-788A-FEEA9E0917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1AE3F7-0886-FF6C-5846-C0F06889C4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5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65CBB5-C332-8DEC-97CC-FBE27179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C0B697-4895-93B3-1419-CADE36FBE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B39472-8D1D-4126-A41A-28C3042D5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1006-14C1-4A53-87FE-44DD6A3050A7}" type="datetimeFigureOut">
              <a:rPr lang="es-CO" smtClean="0"/>
              <a:t>2/10/2025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0743EA-A69D-A593-A734-B76850F0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EDF664-4D11-7627-9805-B2713460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CC1C-13C6-4B37-A50F-4A0BEDD83C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579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E1604B-A016-1FBC-4B27-1E71AC010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EDFD2B-B619-A57D-1C48-6329083EB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76142B-1304-FE58-55E4-CE94683B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1006-14C1-4A53-87FE-44DD6A3050A7}" type="datetimeFigureOut">
              <a:rPr lang="es-CO" smtClean="0"/>
              <a:t>2/10/2025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82E40F-8216-28F5-D0FE-742E4694D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4631AC-2272-A24F-D68D-4B07C8A45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CC1C-13C6-4B37-A50F-4A0BEDD83C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904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CEC7562-A56A-9A05-D42D-17685FE0A5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A3C20D6-E67A-86C6-6EC4-6F4D47396E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8E44834-BEBB-B401-B861-A496DFBB84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9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03673B8-43CA-6A02-52FB-DBE4304376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8648E9D-CDCA-E151-A3D4-CB544D1569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A24EBD0-96C7-2E2F-59BE-55C07885D7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02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73E9F-88BB-38C5-CB2C-376C8B0C4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C01119-CA2E-401C-8329-97665E453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390527-7D03-29B7-54EF-6DE797860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909E50-9412-2B80-0729-7C5D32FB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1006-14C1-4A53-87FE-44DD6A3050A7}" type="datetimeFigureOut">
              <a:rPr lang="es-CO" smtClean="0"/>
              <a:t>2/10/2025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9A90EC-56A1-8466-788F-944F1137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BA6AC6-0670-859B-B33C-3C3E4AD9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CC1C-13C6-4B37-A50F-4A0BEDD83C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508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2D2833-3EBE-01CF-B806-22612EC63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1EF56D-D16B-200C-6404-32DB75ECE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FD0D57-0E20-3044-42BB-9CC75FF2D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79FA7E-C35E-53A7-EDB4-CB226E085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5536DE-C456-AA8A-F2AA-1ADE020C2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CC2D155-4D82-8295-BA09-BC4B0B78E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1006-14C1-4A53-87FE-44DD6A3050A7}" type="datetimeFigureOut">
              <a:rPr lang="es-CO" smtClean="0"/>
              <a:t>2/10/2025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4329AD1-E1A5-A3A4-E552-2FAC0DAF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CDFCFD-22D7-B000-95E9-39AC82B36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CC1C-13C6-4B37-A50F-4A0BEDD83C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998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F1521D-520B-DBA2-143E-7F1E8357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627480-FD5D-AE18-F17F-A7A903B3A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1006-14C1-4A53-87FE-44DD6A3050A7}" type="datetimeFigureOut">
              <a:rPr lang="es-CO" smtClean="0"/>
              <a:t>2/10/2025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7356F07-929E-6371-F396-9ED912D8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BF6BF2-D3E3-2FA9-C433-1AAA1AF6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CC1C-13C6-4B37-A50F-4A0BEDD83C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638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7E3A1E4-BCD6-A159-90F2-3F9F69C64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1006-14C1-4A53-87FE-44DD6A3050A7}" type="datetimeFigureOut">
              <a:rPr lang="es-CO" smtClean="0"/>
              <a:t>2/10/2025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F156FA8-D17F-7514-0200-871EB58E6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A3BFEF-0DBE-E67C-F2CA-F5C7EF59D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CC1C-13C6-4B37-A50F-4A0BEDD83C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785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11B91-EDD6-204F-CF57-5BC7D0913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461CF8-116D-521E-82A3-D8CB68CBC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8CECAC-0385-ADD0-D173-F0B6991FB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92FC4-BDB8-929C-26C1-501314F8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1006-14C1-4A53-87FE-44DD6A3050A7}" type="datetimeFigureOut">
              <a:rPr lang="es-CO" smtClean="0"/>
              <a:t>2/10/2025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04F7C4-B5B6-3F80-E4EE-7713A9B30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6A4B97-9661-E7D7-3B50-FA75DEC8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CC1C-13C6-4B37-A50F-4A0BEDD83C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138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91AA1-8ACE-C8FC-08BE-16DBD297B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A9F587-E723-37BB-2272-5F6F5AA1F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8F9B65-0218-CDA1-FCC5-4A65DDA3A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A20899-18ED-9175-9219-6E0141EFC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1006-14C1-4A53-87FE-44DD6A3050A7}" type="datetimeFigureOut">
              <a:rPr lang="es-CO" smtClean="0"/>
              <a:t>2/10/2025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5B7218-E740-E1CA-B8BD-6AD12F8B0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1ADB5B-9621-9632-952B-4C3EB0E98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CC1C-13C6-4B37-A50F-4A0BEDD83C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36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F20FA84-00AA-61B0-1F41-1F493F7F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CEA267-61C2-4C1A-4E51-C59327114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7BBE34-C595-8ACD-851A-31671AA76F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61006-14C1-4A53-87FE-44DD6A3050A7}" type="datetimeFigureOut">
              <a:rPr lang="es-CO" smtClean="0"/>
              <a:t>2/10/2025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029240-3D8D-4E9A-50B0-5EFE2954E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F6CF14-0E34-E3B6-F20F-D97DEFF5E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6CC1C-13C6-4B37-A50F-4A0BEDD83C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933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5622884-7544-45F8-D0FD-C3A582F8D210}"/>
              </a:ext>
            </a:extLst>
          </p:cNvPr>
          <p:cNvSpPr txBox="1"/>
          <p:nvPr/>
        </p:nvSpPr>
        <p:spPr>
          <a:xfrm>
            <a:off x="3842158" y="831579"/>
            <a:ext cx="83213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0" b="1" dirty="0">
                <a:latin typeface="Century Gothic" panose="020B0502020202020204" pitchFamily="34" charset="0"/>
              </a:rPr>
              <a:t>INFORME DE INTERACCIÓN EN RRSS MEDIOS DIGITALES</a:t>
            </a:r>
          </a:p>
          <a:p>
            <a:pPr algn="ctr"/>
            <a:endParaRPr lang="es-MX" sz="5000" b="1" dirty="0">
              <a:latin typeface="Century Gothic" panose="020B0502020202020204" pitchFamily="34" charset="0"/>
            </a:endParaRPr>
          </a:p>
          <a:p>
            <a:pPr algn="ctr"/>
            <a:r>
              <a:rPr lang="es-MX" sz="5000" b="1" dirty="0">
                <a:latin typeface="Century Gothic" panose="020B0502020202020204" pitchFamily="34" charset="0"/>
              </a:rPr>
              <a:t>TERCER TRIMESTRE             DE 2025</a:t>
            </a:r>
            <a:endParaRPr lang="es-ES" sz="5000" b="1" dirty="0">
              <a:latin typeface="Century Gothic" panose="020B0502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2079B4-DA6C-4C63-2278-A48B1617DA2F}"/>
              </a:ext>
            </a:extLst>
          </p:cNvPr>
          <p:cNvSpPr txBox="1"/>
          <p:nvPr/>
        </p:nvSpPr>
        <p:spPr>
          <a:xfrm>
            <a:off x="9049147" y="5802170"/>
            <a:ext cx="3058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Oficina de Comunicaciones Estratégicas</a:t>
            </a:r>
            <a:endParaRPr lang="es-CO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886D5F3-F8F6-E302-144F-17661F7D485D}"/>
              </a:ext>
            </a:extLst>
          </p:cNvPr>
          <p:cNvSpPr txBox="1"/>
          <p:nvPr/>
        </p:nvSpPr>
        <p:spPr>
          <a:xfrm>
            <a:off x="8508508" y="6325390"/>
            <a:ext cx="32308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Bogotá D.C., 03 de octubre 2025</a:t>
            </a:r>
            <a:endParaRPr lang="es-ES" sz="9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97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D2EB59D-DFEC-B245-79B7-BCE60BF8BCC7}"/>
              </a:ext>
            </a:extLst>
          </p:cNvPr>
          <p:cNvSpPr txBox="1"/>
          <p:nvPr/>
        </p:nvSpPr>
        <p:spPr>
          <a:xfrm>
            <a:off x="2584438" y="403625"/>
            <a:ext cx="8993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b="1" dirty="0">
                <a:latin typeface="Century Gothic" panose="020B0502020202020204" pitchFamily="34" charset="0"/>
              </a:rPr>
              <a:t>Comprendo a mi público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0C8973ED-A50A-FEFC-834F-2223C3C108E1}"/>
              </a:ext>
            </a:extLst>
          </p:cNvPr>
          <p:cNvSpPr/>
          <p:nvPr/>
        </p:nvSpPr>
        <p:spPr>
          <a:xfrm>
            <a:off x="904415" y="1705769"/>
            <a:ext cx="1434897" cy="1484851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Picture 22" descr="icono de facebook png 16716447 PNG">
            <a:extLst>
              <a:ext uri="{FF2B5EF4-FFF2-40B4-BE49-F238E27FC236}">
                <a16:creationId xmlns:a16="http://schemas.microsoft.com/office/drawing/2014/main" id="{0EFCB729-A5F9-4F2D-ED3C-2B51AD7F0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739" y="4291092"/>
            <a:ext cx="1496583" cy="149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Instagram Logo Icono Medios De - Gráficos vectoriales gratis en Pixabay -  Pixabay">
            <a:extLst>
              <a:ext uri="{FF2B5EF4-FFF2-40B4-BE49-F238E27FC236}">
                <a16:creationId xmlns:a16="http://schemas.microsoft.com/office/drawing/2014/main" id="{BBCE3B15-E2F5-3FB1-D1A1-3581C6D50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96" y="1705769"/>
            <a:ext cx="1484851" cy="148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 descr="Icono Youtube en Social Circle 2">
            <a:extLst>
              <a:ext uri="{FF2B5EF4-FFF2-40B4-BE49-F238E27FC236}">
                <a16:creationId xmlns:a16="http://schemas.microsoft.com/office/drawing/2014/main" id="{482A9092-94A9-3DA6-B27D-B6A6190E6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074" y="4242509"/>
            <a:ext cx="1412830" cy="141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A799F932-205E-178A-4FCF-837FE1C0F7B4}"/>
              </a:ext>
            </a:extLst>
          </p:cNvPr>
          <p:cNvSpPr/>
          <p:nvPr/>
        </p:nvSpPr>
        <p:spPr>
          <a:xfrm>
            <a:off x="7482979" y="1705769"/>
            <a:ext cx="1338401" cy="1484851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8B6DF5-8C85-C4FB-4B76-3203AE04F7B0}"/>
              </a:ext>
            </a:extLst>
          </p:cNvPr>
          <p:cNvSpPr txBox="1"/>
          <p:nvPr/>
        </p:nvSpPr>
        <p:spPr>
          <a:xfrm>
            <a:off x="4030516" y="3466014"/>
            <a:ext cx="130356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es-MX" sz="2400" b="1" dirty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es-MX" sz="2400" b="1" dirty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es-MX" sz="2400" b="1" dirty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es-MX" sz="2400" b="1" dirty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es-MX" sz="2400" b="1" dirty="0">
                <a:solidFill>
                  <a:srgbClr val="7030A0"/>
                </a:solidFill>
              </a:rPr>
              <a:t>.</a:t>
            </a:r>
          </a:p>
          <a:p>
            <a:r>
              <a:rPr lang="es-MX" b="1" dirty="0">
                <a:latin typeface="Century Gothic" panose="020B0502020202020204" pitchFamily="34" charset="0"/>
              </a:rPr>
              <a:t>Instagram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74572B4-2CAC-E2FC-470C-DC2B39A615E2}"/>
              </a:ext>
            </a:extLst>
          </p:cNvPr>
          <p:cNvSpPr txBox="1"/>
          <p:nvPr/>
        </p:nvSpPr>
        <p:spPr>
          <a:xfrm>
            <a:off x="2654465" y="1615233"/>
            <a:ext cx="109049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/>
              <a:t>Facebook</a:t>
            </a:r>
          </a:p>
          <a:p>
            <a:pPr algn="ctr"/>
            <a:r>
              <a:rPr lang="es-MX" sz="2400" b="1" dirty="0">
                <a:solidFill>
                  <a:srgbClr val="00B0F0"/>
                </a:solidFill>
              </a:rPr>
              <a:t>.</a:t>
            </a:r>
          </a:p>
          <a:p>
            <a:pPr algn="ctr"/>
            <a:r>
              <a:rPr lang="es-MX" sz="2400" b="1" dirty="0">
                <a:solidFill>
                  <a:srgbClr val="00B0F0"/>
                </a:solidFill>
              </a:rPr>
              <a:t>.</a:t>
            </a:r>
          </a:p>
          <a:p>
            <a:pPr algn="ctr"/>
            <a:r>
              <a:rPr lang="es-MX" sz="2400" b="1" dirty="0">
                <a:solidFill>
                  <a:srgbClr val="00B0F0"/>
                </a:solidFill>
              </a:rPr>
              <a:t>.</a:t>
            </a:r>
          </a:p>
          <a:p>
            <a:pPr algn="ctr"/>
            <a:r>
              <a:rPr lang="es-MX" sz="2400" b="1" dirty="0">
                <a:solidFill>
                  <a:srgbClr val="00B0F0"/>
                </a:solidFill>
              </a:rPr>
              <a:t>.</a:t>
            </a:r>
          </a:p>
          <a:p>
            <a:pPr algn="ctr"/>
            <a:r>
              <a:rPr lang="es-MX" sz="2400" b="1" dirty="0">
                <a:solidFill>
                  <a:srgbClr val="00B0F0"/>
                </a:solidFill>
              </a:rPr>
              <a:t>.</a:t>
            </a:r>
          </a:p>
          <a:p>
            <a:pPr algn="ctr"/>
            <a:r>
              <a:rPr lang="es-MX" sz="2400" b="1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26E2FC3-3A55-B5BD-AB8C-1E059E1D54F8}"/>
              </a:ext>
            </a:extLst>
          </p:cNvPr>
          <p:cNvSpPr txBox="1"/>
          <p:nvPr/>
        </p:nvSpPr>
        <p:spPr>
          <a:xfrm>
            <a:off x="1464608" y="3425486"/>
            <a:ext cx="31450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/>
              <a:t>.</a:t>
            </a:r>
          </a:p>
          <a:p>
            <a:pPr algn="ctr"/>
            <a:r>
              <a:rPr lang="es-MX" sz="2400" b="1" dirty="0"/>
              <a:t>.</a:t>
            </a:r>
          </a:p>
          <a:p>
            <a:pPr algn="ctr"/>
            <a:r>
              <a:rPr lang="es-MX" sz="2400" b="1" dirty="0"/>
              <a:t>.</a:t>
            </a:r>
          </a:p>
          <a:p>
            <a:pPr algn="ctr"/>
            <a:r>
              <a:rPr lang="es-MX" sz="2400" b="1" dirty="0"/>
              <a:t>.</a:t>
            </a:r>
          </a:p>
          <a:p>
            <a:pPr algn="ctr"/>
            <a:r>
              <a:rPr lang="es-MX" sz="2400" b="1" dirty="0"/>
              <a:t>.</a:t>
            </a:r>
          </a:p>
          <a:p>
            <a:pPr algn="ctr"/>
            <a:r>
              <a:rPr lang="es-MX" sz="2400" b="1" dirty="0"/>
              <a:t>.</a:t>
            </a:r>
          </a:p>
          <a:p>
            <a:pPr algn="ctr"/>
            <a:r>
              <a:rPr lang="es-MX" b="1" dirty="0">
                <a:latin typeface="Century Gothic" panose="020B0502020202020204" pitchFamily="34" charset="0"/>
              </a:rPr>
              <a:t>x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8F50C07-3F36-0F15-46FF-C40FE39243C5}"/>
              </a:ext>
            </a:extLst>
          </p:cNvPr>
          <p:cNvSpPr txBox="1"/>
          <p:nvPr/>
        </p:nvSpPr>
        <p:spPr>
          <a:xfrm>
            <a:off x="5619638" y="1572640"/>
            <a:ext cx="99738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/>
              <a:t>YouTube</a:t>
            </a:r>
          </a:p>
          <a:p>
            <a:pPr algn="ctr"/>
            <a:r>
              <a:rPr lang="es-MX" sz="2400" b="1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s-MX" sz="2400" b="1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s-MX" sz="2400" b="1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s-MX" sz="2400" b="1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s-MX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B11B4C5-28BC-7FB6-F789-675B504950A7}"/>
              </a:ext>
            </a:extLst>
          </p:cNvPr>
          <p:cNvSpPr txBox="1"/>
          <p:nvPr/>
        </p:nvSpPr>
        <p:spPr>
          <a:xfrm>
            <a:off x="7081050" y="3466014"/>
            <a:ext cx="20986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es-MX" sz="2400" b="1" dirty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es-MX" sz="2400" b="1" dirty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es-MX" sz="2400" b="1" dirty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es-MX" sz="2400" b="1" dirty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es-MX" sz="2400" b="1" dirty="0">
                <a:solidFill>
                  <a:srgbClr val="0070C0"/>
                </a:solidFill>
              </a:rPr>
              <a:t>.</a:t>
            </a:r>
          </a:p>
          <a:p>
            <a:r>
              <a:rPr lang="es-MX" b="1" dirty="0">
                <a:latin typeface="Century Gothic" panose="020B0502020202020204" pitchFamily="34" charset="0"/>
              </a:rPr>
              <a:t>Sede electrónica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1631B65-1EDA-CB82-D696-8783A1CFD56A}"/>
              </a:ext>
            </a:extLst>
          </p:cNvPr>
          <p:cNvSpPr txBox="1"/>
          <p:nvPr/>
        </p:nvSpPr>
        <p:spPr>
          <a:xfrm>
            <a:off x="9686229" y="1705769"/>
            <a:ext cx="79310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/>
              <a:t>TikTok</a:t>
            </a:r>
          </a:p>
          <a:p>
            <a:pPr algn="ctr"/>
            <a:r>
              <a:rPr lang="es-MX" sz="2400" b="1" dirty="0"/>
              <a:t>.</a:t>
            </a:r>
          </a:p>
          <a:p>
            <a:pPr algn="ctr"/>
            <a:r>
              <a:rPr lang="es-MX" sz="2400" b="1" dirty="0"/>
              <a:t>.</a:t>
            </a:r>
          </a:p>
          <a:p>
            <a:pPr algn="ctr"/>
            <a:r>
              <a:rPr lang="es-MX" sz="2400" b="1" dirty="0"/>
              <a:t>.</a:t>
            </a:r>
          </a:p>
          <a:p>
            <a:pPr algn="ctr"/>
            <a:r>
              <a:rPr lang="es-MX" sz="2400" b="1" dirty="0"/>
              <a:t>.</a:t>
            </a:r>
          </a:p>
          <a:p>
            <a:pPr algn="ctr"/>
            <a:r>
              <a:rPr lang="es-MX" sz="2400" b="1" dirty="0"/>
              <a:t>.</a:t>
            </a:r>
          </a:p>
          <a:p>
            <a:pPr algn="ctr"/>
            <a:r>
              <a:rPr lang="es-MX" sz="2400" b="1" dirty="0"/>
              <a:t>.</a:t>
            </a:r>
          </a:p>
        </p:txBody>
      </p:sp>
      <p:pic>
        <p:nvPicPr>
          <p:cNvPr id="14" name="Picture 6" descr="Tiktok Logo Marca - Imagen gratis en Pixabay - Pixabay">
            <a:extLst>
              <a:ext uri="{FF2B5EF4-FFF2-40B4-BE49-F238E27FC236}">
                <a16:creationId xmlns:a16="http://schemas.microsoft.com/office/drawing/2014/main" id="{27EB4A4F-66D5-F555-49C2-BBAE6F9B0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937" y="4200556"/>
            <a:ext cx="1496736" cy="149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40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C808E0-FC8E-AA13-D72C-1C905CE1BA23}"/>
              </a:ext>
            </a:extLst>
          </p:cNvPr>
          <p:cNvSpPr txBox="1"/>
          <p:nvPr/>
        </p:nvSpPr>
        <p:spPr>
          <a:xfrm>
            <a:off x="1588318" y="1646594"/>
            <a:ext cx="273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Century Gothic" panose="020B0502020202020204" pitchFamily="34" charset="0"/>
              </a:rPr>
              <a:t>Red social X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83758E4-3B8D-0B42-9F44-62C511846028}"/>
              </a:ext>
            </a:extLst>
          </p:cNvPr>
          <p:cNvSpPr/>
          <p:nvPr/>
        </p:nvSpPr>
        <p:spPr>
          <a:xfrm>
            <a:off x="5780012" y="966115"/>
            <a:ext cx="3749881" cy="78749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B065E55-D95F-7C39-9F99-543A9F55AD69}"/>
              </a:ext>
            </a:extLst>
          </p:cNvPr>
          <p:cNvSpPr/>
          <p:nvPr/>
        </p:nvSpPr>
        <p:spPr>
          <a:xfrm>
            <a:off x="5780012" y="2824760"/>
            <a:ext cx="3749881" cy="78749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2381A29-94C1-247B-03FA-8DDF5C51D73F}"/>
              </a:ext>
            </a:extLst>
          </p:cNvPr>
          <p:cNvSpPr/>
          <p:nvPr/>
        </p:nvSpPr>
        <p:spPr>
          <a:xfrm>
            <a:off x="5780012" y="3739813"/>
            <a:ext cx="3749881" cy="78749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0F6940AF-ED4E-7034-279F-A58094EC060D}"/>
              </a:ext>
            </a:extLst>
          </p:cNvPr>
          <p:cNvSpPr/>
          <p:nvPr/>
        </p:nvSpPr>
        <p:spPr>
          <a:xfrm>
            <a:off x="5780012" y="4687698"/>
            <a:ext cx="3749881" cy="78749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5C51CDC-D66B-FD84-6123-9AE82560706A}"/>
              </a:ext>
            </a:extLst>
          </p:cNvPr>
          <p:cNvSpPr/>
          <p:nvPr/>
        </p:nvSpPr>
        <p:spPr>
          <a:xfrm>
            <a:off x="5780012" y="5635583"/>
            <a:ext cx="3749881" cy="78749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529810E-3C4A-E18A-009B-DD0EFBC19C91}"/>
              </a:ext>
            </a:extLst>
          </p:cNvPr>
          <p:cNvSpPr txBox="1"/>
          <p:nvPr/>
        </p:nvSpPr>
        <p:spPr>
          <a:xfrm>
            <a:off x="5780012" y="1173744"/>
            <a:ext cx="374219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1800" b="1" dirty="0">
                <a:latin typeface="Century Gothic"/>
              </a:rPr>
              <a:t>Contenidos: </a:t>
            </a:r>
            <a:r>
              <a:rPr lang="es-ES" b="1" dirty="0">
                <a:latin typeface="Century Gothic"/>
              </a:rPr>
              <a:t>349</a:t>
            </a:r>
            <a:endParaRPr lang="es-ES" sz="1800" b="1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5094EF-8BBA-E49A-AD98-FF5C6A296D6F}"/>
              </a:ext>
            </a:extLst>
          </p:cNvPr>
          <p:cNvSpPr txBox="1"/>
          <p:nvPr/>
        </p:nvSpPr>
        <p:spPr>
          <a:xfrm>
            <a:off x="5863902" y="2089595"/>
            <a:ext cx="374219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1800" b="1" dirty="0" err="1">
                <a:latin typeface="Century Gothic"/>
              </a:rPr>
              <a:t>Re</a:t>
            </a:r>
            <a:r>
              <a:rPr lang="es-ES" b="1" dirty="0" err="1">
                <a:latin typeface="Century Gothic"/>
              </a:rPr>
              <a:t>post</a:t>
            </a:r>
            <a:r>
              <a:rPr lang="es-ES" sz="1800" b="1" dirty="0">
                <a:latin typeface="Century Gothic"/>
              </a:rPr>
              <a:t>: </a:t>
            </a:r>
            <a:r>
              <a:rPr lang="es-ES" b="1" dirty="0">
                <a:latin typeface="Century Gothic"/>
              </a:rPr>
              <a:t>14.152</a:t>
            </a:r>
            <a:endParaRPr lang="es-ES" sz="1800" b="1" dirty="0">
              <a:latin typeface="Century Gothic" panose="020B0502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62AD571-EBD8-8568-D89B-CCBC9CC0079E}"/>
              </a:ext>
            </a:extLst>
          </p:cNvPr>
          <p:cNvSpPr txBox="1"/>
          <p:nvPr/>
        </p:nvSpPr>
        <p:spPr>
          <a:xfrm>
            <a:off x="5780012" y="2981589"/>
            <a:ext cx="374219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1800" b="1" dirty="0">
                <a:latin typeface="Century Gothic"/>
              </a:rPr>
              <a:t>Me gusta:</a:t>
            </a:r>
            <a:r>
              <a:rPr lang="es-ES" b="1" dirty="0">
                <a:latin typeface="Century Gothic"/>
              </a:rPr>
              <a:t>  41.846</a:t>
            </a:r>
            <a:endParaRPr lang="es-ES" sz="1800" b="1" dirty="0">
              <a:latin typeface="Century Gothic" panose="020B0502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366C45-7337-F9D5-F062-3974E5601510}"/>
              </a:ext>
            </a:extLst>
          </p:cNvPr>
          <p:cNvSpPr txBox="1"/>
          <p:nvPr/>
        </p:nvSpPr>
        <p:spPr>
          <a:xfrm>
            <a:off x="5780012" y="3953372"/>
            <a:ext cx="374219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1800" b="1" dirty="0">
                <a:latin typeface="Century Gothic"/>
              </a:rPr>
              <a:t>Respuestas: 2.158</a:t>
            </a:r>
            <a:endParaRPr lang="es-ES" sz="1800" b="1" dirty="0">
              <a:latin typeface="Century Gothic" panose="020B0502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EF99CB6-1B03-A1DE-E60D-1940C14A7AC6}"/>
              </a:ext>
            </a:extLst>
          </p:cNvPr>
          <p:cNvSpPr txBox="1"/>
          <p:nvPr/>
        </p:nvSpPr>
        <p:spPr>
          <a:xfrm>
            <a:off x="5780012" y="5834503"/>
            <a:ext cx="374219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1800" b="1" dirty="0">
                <a:latin typeface="Century Gothic"/>
              </a:rPr>
              <a:t>Alcance total: </a:t>
            </a:r>
            <a:r>
              <a:rPr lang="es-ES" b="1" dirty="0">
                <a:latin typeface="Century Gothic"/>
              </a:rPr>
              <a:t>1.867.802</a:t>
            </a:r>
            <a:endParaRPr lang="es-ES" sz="1800" b="1" dirty="0">
              <a:latin typeface="Century Gothic" panose="020B0502020202020204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107BB5F7-1816-49AF-92FB-38D680A6DDBC}"/>
              </a:ext>
            </a:extLst>
          </p:cNvPr>
          <p:cNvSpPr/>
          <p:nvPr/>
        </p:nvSpPr>
        <p:spPr>
          <a:xfrm>
            <a:off x="5780012" y="1880515"/>
            <a:ext cx="3749881" cy="78749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81572E8-4A7D-3174-0B60-11437294781B}"/>
              </a:ext>
            </a:extLst>
          </p:cNvPr>
          <p:cNvSpPr txBox="1"/>
          <p:nvPr/>
        </p:nvSpPr>
        <p:spPr>
          <a:xfrm>
            <a:off x="5780012" y="4902464"/>
            <a:ext cx="374219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1800" b="1" dirty="0">
                <a:latin typeface="Century Gothic"/>
              </a:rPr>
              <a:t>Reproducciones: </a:t>
            </a:r>
            <a:r>
              <a:rPr lang="es-ES" b="1" dirty="0">
                <a:latin typeface="Century Gothic"/>
              </a:rPr>
              <a:t>119.934</a:t>
            </a:r>
            <a:endParaRPr lang="es-ES" sz="1800" b="1" dirty="0">
              <a:latin typeface="Century Gothic" panose="020B0502020202020204" pitchFamily="34" charset="0"/>
            </a:endParaRPr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FC488E63-F61F-30AB-B95A-416647285BC3}"/>
              </a:ext>
            </a:extLst>
          </p:cNvPr>
          <p:cNvSpPr/>
          <p:nvPr/>
        </p:nvSpPr>
        <p:spPr>
          <a:xfrm>
            <a:off x="1588318" y="2435272"/>
            <a:ext cx="2733563" cy="2609081"/>
          </a:xfrm>
          <a:custGeom>
            <a:avLst/>
            <a:gdLst/>
            <a:ahLst/>
            <a:cxnLst/>
            <a:rect l="l" t="t" r="r" b="b"/>
            <a:pathLst>
              <a:path w="6542159" h="6244242">
                <a:moveTo>
                  <a:pt x="3271080" y="4996"/>
                </a:moveTo>
                <a:cubicBezTo>
                  <a:pt x="2154117" y="0"/>
                  <a:pt x="1119857" y="593026"/>
                  <a:pt x="559929" y="1559521"/>
                </a:cubicBezTo>
                <a:cubicBezTo>
                  <a:pt x="0" y="2526015"/>
                  <a:pt x="0" y="3718228"/>
                  <a:pt x="559929" y="4684723"/>
                </a:cubicBezTo>
                <a:cubicBezTo>
                  <a:pt x="1119857" y="5651217"/>
                  <a:pt x="2154117" y="6244243"/>
                  <a:pt x="3271080" y="6239248"/>
                </a:cubicBezTo>
                <a:cubicBezTo>
                  <a:pt x="4388043" y="6244243"/>
                  <a:pt x="5422303" y="5651217"/>
                  <a:pt x="5982231" y="4684723"/>
                </a:cubicBezTo>
                <a:cubicBezTo>
                  <a:pt x="6542160" y="3718229"/>
                  <a:pt x="6542160" y="2526015"/>
                  <a:pt x="5982231" y="1559521"/>
                </a:cubicBezTo>
                <a:cubicBezTo>
                  <a:pt x="5422303" y="593027"/>
                  <a:pt x="4388043" y="1"/>
                  <a:pt x="3271080" y="4996"/>
                </a:cubicBezTo>
                <a:close/>
              </a:path>
            </a:pathLst>
          </a:custGeom>
          <a:blipFill>
            <a:blip r:embed="rId2"/>
            <a:stretch>
              <a:fillRect l="-16454" r="-16454"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9395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8C7EFA97-4E28-799E-6EAC-CACF4A2E80B4}"/>
              </a:ext>
            </a:extLst>
          </p:cNvPr>
          <p:cNvSpPr/>
          <p:nvPr/>
        </p:nvSpPr>
        <p:spPr>
          <a:xfrm>
            <a:off x="6133063" y="2005687"/>
            <a:ext cx="4112895" cy="841375"/>
          </a:xfrm>
          <a:custGeom>
            <a:avLst/>
            <a:gdLst/>
            <a:ahLst/>
            <a:cxnLst/>
            <a:rect l="l" t="t" r="r" b="b"/>
            <a:pathLst>
              <a:path w="4112895" h="841375">
                <a:moveTo>
                  <a:pt x="0" y="140208"/>
                </a:moveTo>
                <a:lnTo>
                  <a:pt x="7112" y="95885"/>
                </a:lnTo>
                <a:lnTo>
                  <a:pt x="27050" y="57403"/>
                </a:lnTo>
                <a:lnTo>
                  <a:pt x="57404" y="27050"/>
                </a:lnTo>
                <a:lnTo>
                  <a:pt x="95885" y="7112"/>
                </a:lnTo>
                <a:lnTo>
                  <a:pt x="140208" y="0"/>
                </a:lnTo>
                <a:lnTo>
                  <a:pt x="3972560" y="0"/>
                </a:lnTo>
                <a:lnTo>
                  <a:pt x="4016882" y="7112"/>
                </a:lnTo>
                <a:lnTo>
                  <a:pt x="4055364" y="27050"/>
                </a:lnTo>
                <a:lnTo>
                  <a:pt x="4085717" y="57403"/>
                </a:lnTo>
                <a:lnTo>
                  <a:pt x="4105655" y="95885"/>
                </a:lnTo>
                <a:lnTo>
                  <a:pt x="4112768" y="140208"/>
                </a:lnTo>
                <a:lnTo>
                  <a:pt x="4112768" y="700913"/>
                </a:lnTo>
                <a:lnTo>
                  <a:pt x="4105655" y="745236"/>
                </a:lnTo>
                <a:lnTo>
                  <a:pt x="4085717" y="783716"/>
                </a:lnTo>
                <a:lnTo>
                  <a:pt x="4055364" y="814070"/>
                </a:lnTo>
                <a:lnTo>
                  <a:pt x="4016882" y="834009"/>
                </a:lnTo>
                <a:lnTo>
                  <a:pt x="3972560" y="841121"/>
                </a:lnTo>
                <a:lnTo>
                  <a:pt x="140208" y="841121"/>
                </a:lnTo>
                <a:lnTo>
                  <a:pt x="95885" y="834009"/>
                </a:lnTo>
                <a:lnTo>
                  <a:pt x="57404" y="814070"/>
                </a:lnTo>
                <a:lnTo>
                  <a:pt x="27050" y="783716"/>
                </a:lnTo>
                <a:lnTo>
                  <a:pt x="7112" y="745236"/>
                </a:lnTo>
                <a:lnTo>
                  <a:pt x="0" y="700913"/>
                </a:lnTo>
                <a:lnTo>
                  <a:pt x="0" y="140208"/>
                </a:lnTo>
                <a:close/>
              </a:path>
            </a:pathLst>
          </a:custGeom>
          <a:ln w="38098">
            <a:solidFill>
              <a:srgbClr val="496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DB530126-0983-1841-5ED8-227625496FE8}"/>
              </a:ext>
            </a:extLst>
          </p:cNvPr>
          <p:cNvSpPr/>
          <p:nvPr/>
        </p:nvSpPr>
        <p:spPr>
          <a:xfrm>
            <a:off x="6133063" y="2955648"/>
            <a:ext cx="4112895" cy="841375"/>
          </a:xfrm>
          <a:custGeom>
            <a:avLst/>
            <a:gdLst/>
            <a:ahLst/>
            <a:cxnLst/>
            <a:rect l="l" t="t" r="r" b="b"/>
            <a:pathLst>
              <a:path w="4112895" h="841375">
                <a:moveTo>
                  <a:pt x="0" y="140207"/>
                </a:moveTo>
                <a:lnTo>
                  <a:pt x="7112" y="95884"/>
                </a:lnTo>
                <a:lnTo>
                  <a:pt x="27050" y="57403"/>
                </a:lnTo>
                <a:lnTo>
                  <a:pt x="57404" y="27050"/>
                </a:lnTo>
                <a:lnTo>
                  <a:pt x="95885" y="7111"/>
                </a:lnTo>
                <a:lnTo>
                  <a:pt x="140208" y="0"/>
                </a:lnTo>
                <a:lnTo>
                  <a:pt x="3972560" y="0"/>
                </a:lnTo>
                <a:lnTo>
                  <a:pt x="4016882" y="7111"/>
                </a:lnTo>
                <a:lnTo>
                  <a:pt x="4055364" y="27050"/>
                </a:lnTo>
                <a:lnTo>
                  <a:pt x="4085717" y="57403"/>
                </a:lnTo>
                <a:lnTo>
                  <a:pt x="4105655" y="95884"/>
                </a:lnTo>
                <a:lnTo>
                  <a:pt x="4112768" y="140207"/>
                </a:lnTo>
                <a:lnTo>
                  <a:pt x="4112768" y="700912"/>
                </a:lnTo>
                <a:lnTo>
                  <a:pt x="4105655" y="745235"/>
                </a:lnTo>
                <a:lnTo>
                  <a:pt x="4085717" y="783716"/>
                </a:lnTo>
                <a:lnTo>
                  <a:pt x="4055364" y="814069"/>
                </a:lnTo>
                <a:lnTo>
                  <a:pt x="4016882" y="834008"/>
                </a:lnTo>
                <a:lnTo>
                  <a:pt x="3972560" y="841120"/>
                </a:lnTo>
                <a:lnTo>
                  <a:pt x="140208" y="841120"/>
                </a:lnTo>
                <a:lnTo>
                  <a:pt x="95885" y="834008"/>
                </a:lnTo>
                <a:lnTo>
                  <a:pt x="57404" y="814069"/>
                </a:lnTo>
                <a:lnTo>
                  <a:pt x="27050" y="783716"/>
                </a:lnTo>
                <a:lnTo>
                  <a:pt x="7112" y="745235"/>
                </a:lnTo>
                <a:lnTo>
                  <a:pt x="0" y="700912"/>
                </a:lnTo>
                <a:lnTo>
                  <a:pt x="0" y="140207"/>
                </a:lnTo>
                <a:close/>
              </a:path>
            </a:pathLst>
          </a:custGeom>
          <a:ln w="38100">
            <a:solidFill>
              <a:srgbClr val="496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372FE696-5843-1906-9447-222FA6DDC7CA}"/>
              </a:ext>
            </a:extLst>
          </p:cNvPr>
          <p:cNvSpPr/>
          <p:nvPr/>
        </p:nvSpPr>
        <p:spPr>
          <a:xfrm>
            <a:off x="6133063" y="4828645"/>
            <a:ext cx="4112895" cy="843915"/>
          </a:xfrm>
          <a:custGeom>
            <a:avLst/>
            <a:gdLst/>
            <a:ahLst/>
            <a:cxnLst/>
            <a:rect l="l" t="t" r="r" b="b"/>
            <a:pathLst>
              <a:path w="4112895" h="843914">
                <a:moveTo>
                  <a:pt x="0" y="140588"/>
                </a:moveTo>
                <a:lnTo>
                  <a:pt x="7112" y="96138"/>
                </a:lnTo>
                <a:lnTo>
                  <a:pt x="27050" y="57531"/>
                </a:lnTo>
                <a:lnTo>
                  <a:pt x="57531" y="27177"/>
                </a:lnTo>
                <a:lnTo>
                  <a:pt x="96138" y="7112"/>
                </a:lnTo>
                <a:lnTo>
                  <a:pt x="140462" y="0"/>
                </a:lnTo>
                <a:lnTo>
                  <a:pt x="3972305" y="0"/>
                </a:lnTo>
                <a:lnTo>
                  <a:pt x="4016629" y="7112"/>
                </a:lnTo>
                <a:lnTo>
                  <a:pt x="4055237" y="27177"/>
                </a:lnTo>
                <a:lnTo>
                  <a:pt x="4085717" y="57531"/>
                </a:lnTo>
                <a:lnTo>
                  <a:pt x="4105655" y="96138"/>
                </a:lnTo>
                <a:lnTo>
                  <a:pt x="4112768" y="140588"/>
                </a:lnTo>
                <a:lnTo>
                  <a:pt x="4112768" y="703199"/>
                </a:lnTo>
                <a:lnTo>
                  <a:pt x="4105655" y="747649"/>
                </a:lnTo>
                <a:lnTo>
                  <a:pt x="4085717" y="786257"/>
                </a:lnTo>
                <a:lnTo>
                  <a:pt x="4055237" y="816610"/>
                </a:lnTo>
                <a:lnTo>
                  <a:pt x="4016629" y="836677"/>
                </a:lnTo>
                <a:lnTo>
                  <a:pt x="3972305" y="843789"/>
                </a:lnTo>
                <a:lnTo>
                  <a:pt x="140462" y="843789"/>
                </a:lnTo>
                <a:lnTo>
                  <a:pt x="96138" y="836677"/>
                </a:lnTo>
                <a:lnTo>
                  <a:pt x="57531" y="816610"/>
                </a:lnTo>
                <a:lnTo>
                  <a:pt x="27050" y="786257"/>
                </a:lnTo>
                <a:lnTo>
                  <a:pt x="7112" y="747649"/>
                </a:lnTo>
                <a:lnTo>
                  <a:pt x="0" y="703199"/>
                </a:lnTo>
                <a:lnTo>
                  <a:pt x="0" y="140588"/>
                </a:lnTo>
                <a:close/>
              </a:path>
            </a:pathLst>
          </a:custGeom>
          <a:ln w="38100">
            <a:solidFill>
              <a:srgbClr val="496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0F43EAA1-3BDB-4A3B-4FEF-BF02441AE68A}"/>
              </a:ext>
            </a:extLst>
          </p:cNvPr>
          <p:cNvSpPr/>
          <p:nvPr/>
        </p:nvSpPr>
        <p:spPr>
          <a:xfrm>
            <a:off x="6133063" y="5758285"/>
            <a:ext cx="4112895" cy="843915"/>
          </a:xfrm>
          <a:custGeom>
            <a:avLst/>
            <a:gdLst/>
            <a:ahLst/>
            <a:cxnLst/>
            <a:rect l="l" t="t" r="r" b="b"/>
            <a:pathLst>
              <a:path w="4112895" h="843914">
                <a:moveTo>
                  <a:pt x="0" y="140589"/>
                </a:moveTo>
                <a:lnTo>
                  <a:pt x="7112" y="96139"/>
                </a:lnTo>
                <a:lnTo>
                  <a:pt x="27050" y="57531"/>
                </a:lnTo>
                <a:lnTo>
                  <a:pt x="57531" y="27178"/>
                </a:lnTo>
                <a:lnTo>
                  <a:pt x="96138" y="7112"/>
                </a:lnTo>
                <a:lnTo>
                  <a:pt x="140462" y="0"/>
                </a:lnTo>
                <a:lnTo>
                  <a:pt x="3972305" y="0"/>
                </a:lnTo>
                <a:lnTo>
                  <a:pt x="4016629" y="7112"/>
                </a:lnTo>
                <a:lnTo>
                  <a:pt x="4055237" y="27178"/>
                </a:lnTo>
                <a:lnTo>
                  <a:pt x="4085717" y="57531"/>
                </a:lnTo>
                <a:lnTo>
                  <a:pt x="4105655" y="96139"/>
                </a:lnTo>
                <a:lnTo>
                  <a:pt x="4112768" y="140589"/>
                </a:lnTo>
                <a:lnTo>
                  <a:pt x="4112768" y="703160"/>
                </a:lnTo>
                <a:lnTo>
                  <a:pt x="4105655" y="747610"/>
                </a:lnTo>
                <a:lnTo>
                  <a:pt x="4085717" y="786206"/>
                </a:lnTo>
                <a:lnTo>
                  <a:pt x="4055237" y="816648"/>
                </a:lnTo>
                <a:lnTo>
                  <a:pt x="4016629" y="836613"/>
                </a:lnTo>
                <a:lnTo>
                  <a:pt x="3972305" y="843789"/>
                </a:lnTo>
                <a:lnTo>
                  <a:pt x="140462" y="843789"/>
                </a:lnTo>
                <a:lnTo>
                  <a:pt x="96138" y="836613"/>
                </a:lnTo>
                <a:lnTo>
                  <a:pt x="57531" y="816648"/>
                </a:lnTo>
                <a:lnTo>
                  <a:pt x="27050" y="786206"/>
                </a:lnTo>
                <a:lnTo>
                  <a:pt x="7112" y="747610"/>
                </a:lnTo>
                <a:lnTo>
                  <a:pt x="0" y="703160"/>
                </a:lnTo>
                <a:lnTo>
                  <a:pt x="0" y="140589"/>
                </a:lnTo>
                <a:close/>
              </a:path>
            </a:pathLst>
          </a:custGeom>
          <a:ln w="38100">
            <a:solidFill>
              <a:srgbClr val="496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3">
            <a:extLst>
              <a:ext uri="{FF2B5EF4-FFF2-40B4-BE49-F238E27FC236}">
                <a16:creationId xmlns:a16="http://schemas.microsoft.com/office/drawing/2014/main" id="{66804755-AA8D-8CC8-81AF-A89931F992A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1" y="946761"/>
            <a:ext cx="4246880" cy="1021079"/>
          </a:xfrm>
          <a:prstGeom prst="rect">
            <a:avLst/>
          </a:prstGeom>
        </p:spPr>
      </p:pic>
      <p:sp>
        <p:nvSpPr>
          <p:cNvPr id="12" name="object 14">
            <a:extLst>
              <a:ext uri="{FF2B5EF4-FFF2-40B4-BE49-F238E27FC236}">
                <a16:creationId xmlns:a16="http://schemas.microsoft.com/office/drawing/2014/main" id="{F15ADDB7-021D-04F2-C4BE-81A3A2338926}"/>
              </a:ext>
            </a:extLst>
          </p:cNvPr>
          <p:cNvSpPr txBox="1"/>
          <p:nvPr/>
        </p:nvSpPr>
        <p:spPr>
          <a:xfrm>
            <a:off x="6133063" y="1336438"/>
            <a:ext cx="4131037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R="266065" algn="ctr">
              <a:spcBef>
                <a:spcPts val="100"/>
              </a:spcBef>
            </a:pPr>
            <a:r>
              <a:rPr b="1" spc="-20" dirty="0" err="1">
                <a:latin typeface="Century Gothic"/>
                <a:cs typeface="Calibri"/>
              </a:rPr>
              <a:t>Contenidos</a:t>
            </a:r>
            <a:r>
              <a:rPr b="1" spc="-20" dirty="0">
                <a:latin typeface="Century Gothic"/>
                <a:cs typeface="Calibri"/>
              </a:rPr>
              <a:t>:</a:t>
            </a:r>
            <a:r>
              <a:rPr lang="es-MX" b="1" spc="-20" dirty="0">
                <a:latin typeface="Century Gothic"/>
                <a:cs typeface="Calibri"/>
              </a:rPr>
              <a:t> 221 </a:t>
            </a:r>
            <a:endParaRPr dirty="0">
              <a:solidFill>
                <a:srgbClr val="FF000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55496610-5F39-D3CA-0B47-DD7C86980AC7}"/>
              </a:ext>
            </a:extLst>
          </p:cNvPr>
          <p:cNvSpPr txBox="1"/>
          <p:nvPr/>
        </p:nvSpPr>
        <p:spPr>
          <a:xfrm>
            <a:off x="6133063" y="2242536"/>
            <a:ext cx="4109266" cy="300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R="235585" algn="ctr"/>
            <a:r>
              <a:rPr b="1" spc="-25" dirty="0" err="1">
                <a:latin typeface="Century Gothic"/>
                <a:cs typeface="Calibri"/>
              </a:rPr>
              <a:t>Comentarios</a:t>
            </a:r>
            <a:r>
              <a:rPr b="1" spc="-25" dirty="0">
                <a:latin typeface="Century Gothic"/>
                <a:cs typeface="Calibri"/>
              </a:rPr>
              <a:t>:</a:t>
            </a:r>
            <a:r>
              <a:rPr lang="es-MX" b="1" spc="-45" dirty="0">
                <a:solidFill>
                  <a:srgbClr val="FF0000"/>
                </a:solidFill>
                <a:latin typeface="Century Gothic"/>
                <a:cs typeface="Calibri"/>
              </a:rPr>
              <a:t> </a:t>
            </a:r>
            <a:r>
              <a:rPr lang="es-MX" b="1" spc="-45" dirty="0">
                <a:latin typeface="Century Gothic"/>
                <a:cs typeface="Calibri"/>
              </a:rPr>
              <a:t>82.137</a:t>
            </a:r>
            <a:endParaRPr lang="en-US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AB16BA51-6956-E62A-D1D7-9F414FD25404}"/>
              </a:ext>
            </a:extLst>
          </p:cNvPr>
          <p:cNvSpPr txBox="1"/>
          <p:nvPr/>
        </p:nvSpPr>
        <p:spPr>
          <a:xfrm>
            <a:off x="6133063" y="3257173"/>
            <a:ext cx="4098380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algn="ctr">
              <a:spcBef>
                <a:spcPts val="5"/>
              </a:spcBef>
            </a:pPr>
            <a:r>
              <a:rPr lang="es-CO" b="1" dirty="0">
                <a:latin typeface="Century Gothic"/>
                <a:cs typeface="Calibri"/>
              </a:rPr>
              <a:t>Reacciones</a:t>
            </a:r>
            <a:r>
              <a:rPr b="1" spc="-20" dirty="0">
                <a:latin typeface="Century Gothic"/>
                <a:cs typeface="Calibri"/>
              </a:rPr>
              <a:t>:</a:t>
            </a:r>
            <a:r>
              <a:rPr lang="en-US" b="1" spc="-20" dirty="0">
                <a:latin typeface="Century Gothic"/>
                <a:cs typeface="Calibri"/>
              </a:rPr>
              <a:t> 1.482.127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2FF4DD55-26CD-9906-F3CD-0A9A94FDC25A}"/>
              </a:ext>
            </a:extLst>
          </p:cNvPr>
          <p:cNvSpPr txBox="1"/>
          <p:nvPr/>
        </p:nvSpPr>
        <p:spPr>
          <a:xfrm>
            <a:off x="6133063" y="5134484"/>
            <a:ext cx="4087495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540" algn="ctr"/>
            <a:r>
              <a:rPr lang="es-CO" b="1" spc="-10" dirty="0">
                <a:latin typeface="Century Gothic"/>
                <a:cs typeface="Calibri"/>
              </a:rPr>
              <a:t>Reproducciones</a:t>
            </a:r>
            <a:r>
              <a:rPr lang="es-MX" b="1" spc="-10" dirty="0">
                <a:latin typeface="Century Gothic"/>
                <a:cs typeface="Calibri"/>
              </a:rPr>
              <a:t>: 13.737.281</a:t>
            </a:r>
            <a:endParaRPr lang="en-US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BAAC72CC-5E2C-1391-7C3F-2B83AE289776}"/>
              </a:ext>
            </a:extLst>
          </p:cNvPr>
          <p:cNvSpPr txBox="1"/>
          <p:nvPr/>
        </p:nvSpPr>
        <p:spPr>
          <a:xfrm>
            <a:off x="6133063" y="6071251"/>
            <a:ext cx="4043952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algn="ctr">
              <a:spcBef>
                <a:spcPts val="10"/>
              </a:spcBef>
            </a:pPr>
            <a:r>
              <a:rPr b="1" spc="-10" dirty="0" err="1">
                <a:latin typeface="Century Gothic"/>
                <a:cs typeface="Calibri"/>
              </a:rPr>
              <a:t>Alcance</a:t>
            </a:r>
            <a:r>
              <a:rPr b="1" spc="-90" dirty="0">
                <a:latin typeface="Century Gothic"/>
                <a:cs typeface="Calibri"/>
              </a:rPr>
              <a:t> </a:t>
            </a:r>
            <a:r>
              <a:rPr b="1" spc="-114" dirty="0">
                <a:latin typeface="Century Gothic"/>
                <a:cs typeface="Calibri"/>
              </a:rPr>
              <a:t>Total:</a:t>
            </a:r>
            <a:r>
              <a:rPr lang="en-US" b="1" spc="-114" dirty="0">
                <a:latin typeface="Century Gothic"/>
                <a:cs typeface="Calibri"/>
              </a:rPr>
              <a:t> 15.399.560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FD8AC7C-98C8-BAB0-3543-C90666650B2E}"/>
              </a:ext>
            </a:extLst>
          </p:cNvPr>
          <p:cNvSpPr txBox="1"/>
          <p:nvPr/>
        </p:nvSpPr>
        <p:spPr>
          <a:xfrm>
            <a:off x="1343014" y="1610441"/>
            <a:ext cx="3228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Facebook</a:t>
            </a: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0CFAD445-1A99-4320-6B2E-13D88C80A43D}"/>
              </a:ext>
            </a:extLst>
          </p:cNvPr>
          <p:cNvSpPr/>
          <p:nvPr/>
        </p:nvSpPr>
        <p:spPr>
          <a:xfrm>
            <a:off x="6133063" y="3892146"/>
            <a:ext cx="4112895" cy="841375"/>
          </a:xfrm>
          <a:custGeom>
            <a:avLst/>
            <a:gdLst/>
            <a:ahLst/>
            <a:cxnLst/>
            <a:rect l="l" t="t" r="r" b="b"/>
            <a:pathLst>
              <a:path w="4112895" h="841375">
                <a:moveTo>
                  <a:pt x="0" y="140207"/>
                </a:moveTo>
                <a:lnTo>
                  <a:pt x="7112" y="95884"/>
                </a:lnTo>
                <a:lnTo>
                  <a:pt x="27050" y="57403"/>
                </a:lnTo>
                <a:lnTo>
                  <a:pt x="57404" y="27050"/>
                </a:lnTo>
                <a:lnTo>
                  <a:pt x="95885" y="7111"/>
                </a:lnTo>
                <a:lnTo>
                  <a:pt x="140208" y="0"/>
                </a:lnTo>
                <a:lnTo>
                  <a:pt x="3972560" y="0"/>
                </a:lnTo>
                <a:lnTo>
                  <a:pt x="4016882" y="7111"/>
                </a:lnTo>
                <a:lnTo>
                  <a:pt x="4055364" y="27050"/>
                </a:lnTo>
                <a:lnTo>
                  <a:pt x="4085717" y="57403"/>
                </a:lnTo>
                <a:lnTo>
                  <a:pt x="4105655" y="95884"/>
                </a:lnTo>
                <a:lnTo>
                  <a:pt x="4112768" y="140207"/>
                </a:lnTo>
                <a:lnTo>
                  <a:pt x="4112768" y="700912"/>
                </a:lnTo>
                <a:lnTo>
                  <a:pt x="4105655" y="745235"/>
                </a:lnTo>
                <a:lnTo>
                  <a:pt x="4085717" y="783716"/>
                </a:lnTo>
                <a:lnTo>
                  <a:pt x="4055364" y="814069"/>
                </a:lnTo>
                <a:lnTo>
                  <a:pt x="4016882" y="834008"/>
                </a:lnTo>
                <a:lnTo>
                  <a:pt x="3972560" y="841120"/>
                </a:lnTo>
                <a:lnTo>
                  <a:pt x="140208" y="841120"/>
                </a:lnTo>
                <a:lnTo>
                  <a:pt x="95885" y="834008"/>
                </a:lnTo>
                <a:lnTo>
                  <a:pt x="57404" y="814069"/>
                </a:lnTo>
                <a:lnTo>
                  <a:pt x="27050" y="783716"/>
                </a:lnTo>
                <a:lnTo>
                  <a:pt x="7112" y="745235"/>
                </a:lnTo>
                <a:lnTo>
                  <a:pt x="0" y="700912"/>
                </a:lnTo>
                <a:lnTo>
                  <a:pt x="0" y="140207"/>
                </a:lnTo>
                <a:close/>
              </a:path>
            </a:pathLst>
          </a:custGeom>
          <a:ln w="38100">
            <a:solidFill>
              <a:srgbClr val="496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CFC62275-F9C0-6D88-F2E8-92AA3052189F}"/>
              </a:ext>
            </a:extLst>
          </p:cNvPr>
          <p:cNvSpPr txBox="1"/>
          <p:nvPr/>
        </p:nvSpPr>
        <p:spPr>
          <a:xfrm>
            <a:off x="6133063" y="4156032"/>
            <a:ext cx="4114813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540" algn="ctr"/>
            <a:r>
              <a:rPr b="1" spc="-10" dirty="0" err="1">
                <a:latin typeface="Century Gothic"/>
                <a:cs typeface="Calibri"/>
              </a:rPr>
              <a:t>Compartidos</a:t>
            </a:r>
            <a:r>
              <a:rPr lang="es-MX" b="1" spc="-10" dirty="0">
                <a:latin typeface="Century Gothic"/>
                <a:cs typeface="Calibri"/>
              </a:rPr>
              <a:t>: 168.782</a:t>
            </a:r>
            <a:endParaRPr lang="en-US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AFE081A7-923F-D0A2-CBC6-C478BC5ACA9D}"/>
              </a:ext>
            </a:extLst>
          </p:cNvPr>
          <p:cNvSpPr/>
          <p:nvPr/>
        </p:nvSpPr>
        <p:spPr>
          <a:xfrm>
            <a:off x="1704630" y="2552163"/>
            <a:ext cx="2481475" cy="2368473"/>
          </a:xfrm>
          <a:custGeom>
            <a:avLst/>
            <a:gdLst/>
            <a:ahLst/>
            <a:cxnLst/>
            <a:rect l="l" t="t" r="r" b="b"/>
            <a:pathLst>
              <a:path w="6542159" h="6244242">
                <a:moveTo>
                  <a:pt x="3271080" y="4996"/>
                </a:moveTo>
                <a:cubicBezTo>
                  <a:pt x="2154117" y="0"/>
                  <a:pt x="1119857" y="593026"/>
                  <a:pt x="559929" y="1559521"/>
                </a:cubicBezTo>
                <a:cubicBezTo>
                  <a:pt x="0" y="2526015"/>
                  <a:pt x="0" y="3718228"/>
                  <a:pt x="559929" y="4684723"/>
                </a:cubicBezTo>
                <a:cubicBezTo>
                  <a:pt x="1119857" y="5651217"/>
                  <a:pt x="2154117" y="6244243"/>
                  <a:pt x="3271080" y="6239248"/>
                </a:cubicBezTo>
                <a:cubicBezTo>
                  <a:pt x="4388043" y="6244243"/>
                  <a:pt x="5422303" y="5651217"/>
                  <a:pt x="5982231" y="4684723"/>
                </a:cubicBezTo>
                <a:cubicBezTo>
                  <a:pt x="6542160" y="3718229"/>
                  <a:pt x="6542160" y="2526015"/>
                  <a:pt x="5982231" y="1559521"/>
                </a:cubicBezTo>
                <a:cubicBezTo>
                  <a:pt x="5422303" y="593027"/>
                  <a:pt x="4388043" y="1"/>
                  <a:pt x="3271080" y="4996"/>
                </a:cubicBezTo>
                <a:close/>
              </a:path>
            </a:pathLst>
          </a:custGeom>
          <a:blipFill>
            <a:blip r:embed="rId3"/>
            <a:stretch>
              <a:fillRect l="223" r="223"/>
            </a:stretch>
          </a:blipFill>
          <a:ln>
            <a:solidFill>
              <a:srgbClr val="61A60E"/>
            </a:solidFill>
          </a:ln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627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AE2A90DD-3A7A-A1E0-1ACA-B78F6CE15B12}"/>
              </a:ext>
            </a:extLst>
          </p:cNvPr>
          <p:cNvSpPr txBox="1"/>
          <p:nvPr/>
        </p:nvSpPr>
        <p:spPr>
          <a:xfrm>
            <a:off x="1361030" y="1561893"/>
            <a:ext cx="3177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b="1" dirty="0">
                <a:solidFill>
                  <a:srgbClr val="B003BD"/>
                </a:solidFill>
                <a:latin typeface="Century Gothic" panose="020B0502020202020204" pitchFamily="34" charset="0"/>
              </a:rPr>
              <a:t>Instagram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4063D7D-4DE5-AC42-3F89-8CEFA7ABB1CC}"/>
              </a:ext>
            </a:extLst>
          </p:cNvPr>
          <p:cNvSpPr/>
          <p:nvPr/>
        </p:nvSpPr>
        <p:spPr>
          <a:xfrm>
            <a:off x="6536019" y="1110926"/>
            <a:ext cx="3786772" cy="830997"/>
          </a:xfrm>
          <a:prstGeom prst="roundRect">
            <a:avLst/>
          </a:prstGeom>
          <a:noFill/>
          <a:ln w="38100">
            <a:solidFill>
              <a:srgbClr val="B003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3D867850-58CF-6DE0-AD61-5B2E7F8B5410}"/>
              </a:ext>
            </a:extLst>
          </p:cNvPr>
          <p:cNvSpPr/>
          <p:nvPr/>
        </p:nvSpPr>
        <p:spPr>
          <a:xfrm>
            <a:off x="6536019" y="2046512"/>
            <a:ext cx="3786772" cy="830997"/>
          </a:xfrm>
          <a:prstGeom prst="roundRect">
            <a:avLst/>
          </a:prstGeom>
          <a:noFill/>
          <a:ln w="38100">
            <a:solidFill>
              <a:srgbClr val="B003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C49CF63-9B9B-1257-1BB3-670FE5D09E6F}"/>
              </a:ext>
            </a:extLst>
          </p:cNvPr>
          <p:cNvSpPr/>
          <p:nvPr/>
        </p:nvSpPr>
        <p:spPr>
          <a:xfrm>
            <a:off x="6536019" y="4853270"/>
            <a:ext cx="3786772" cy="830997"/>
          </a:xfrm>
          <a:prstGeom prst="roundRect">
            <a:avLst/>
          </a:prstGeom>
          <a:noFill/>
          <a:ln w="38100">
            <a:solidFill>
              <a:srgbClr val="B003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6DE8D6D7-72D2-EC9C-94B6-1654BA5E2D20}"/>
              </a:ext>
            </a:extLst>
          </p:cNvPr>
          <p:cNvSpPr/>
          <p:nvPr/>
        </p:nvSpPr>
        <p:spPr>
          <a:xfrm>
            <a:off x="6536019" y="5788858"/>
            <a:ext cx="3786772" cy="830997"/>
          </a:xfrm>
          <a:prstGeom prst="roundRect">
            <a:avLst/>
          </a:prstGeom>
          <a:noFill/>
          <a:ln w="38100">
            <a:solidFill>
              <a:srgbClr val="B003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6CA345F6-7534-0FA5-B113-09A100E9BD31}"/>
              </a:ext>
            </a:extLst>
          </p:cNvPr>
          <p:cNvSpPr/>
          <p:nvPr/>
        </p:nvSpPr>
        <p:spPr>
          <a:xfrm>
            <a:off x="6536019" y="2982098"/>
            <a:ext cx="3786772" cy="830997"/>
          </a:xfrm>
          <a:prstGeom prst="roundRect">
            <a:avLst/>
          </a:prstGeom>
          <a:noFill/>
          <a:ln w="38100">
            <a:solidFill>
              <a:srgbClr val="B003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8596D736-A8E8-42C0-F5D9-87CC947185E7}"/>
              </a:ext>
            </a:extLst>
          </p:cNvPr>
          <p:cNvSpPr/>
          <p:nvPr/>
        </p:nvSpPr>
        <p:spPr>
          <a:xfrm>
            <a:off x="6536019" y="3917684"/>
            <a:ext cx="3786772" cy="830997"/>
          </a:xfrm>
          <a:prstGeom prst="roundRect">
            <a:avLst/>
          </a:prstGeom>
          <a:noFill/>
          <a:ln w="38100">
            <a:solidFill>
              <a:srgbClr val="B003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object 14">
            <a:extLst>
              <a:ext uri="{FF2B5EF4-FFF2-40B4-BE49-F238E27FC236}">
                <a16:creationId xmlns:a16="http://schemas.microsoft.com/office/drawing/2014/main" id="{2E10A2CC-7FCC-0A6D-C3AD-6F2D03183B6B}"/>
              </a:ext>
            </a:extLst>
          </p:cNvPr>
          <p:cNvSpPr txBox="1"/>
          <p:nvPr/>
        </p:nvSpPr>
        <p:spPr>
          <a:xfrm>
            <a:off x="6366743" y="1336438"/>
            <a:ext cx="4131037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R="266065" algn="ctr">
              <a:spcBef>
                <a:spcPts val="100"/>
              </a:spcBef>
            </a:pPr>
            <a:r>
              <a:rPr b="1" spc="-20" dirty="0" err="1">
                <a:latin typeface="Century Gothic"/>
                <a:cs typeface="Calibri"/>
              </a:rPr>
              <a:t>Contenidos</a:t>
            </a:r>
            <a:r>
              <a:rPr b="1" spc="-20" dirty="0">
                <a:latin typeface="Century Gothic"/>
                <a:cs typeface="Calibri"/>
              </a:rPr>
              <a:t>:</a:t>
            </a:r>
            <a:r>
              <a:rPr lang="es-MX" b="1" spc="-20" dirty="0">
                <a:latin typeface="Century Gothic"/>
                <a:cs typeface="Calibri"/>
              </a:rPr>
              <a:t> 353</a:t>
            </a:r>
            <a:endParaRPr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AAC2B86F-C889-B60B-4166-83267F6CFDEE}"/>
              </a:ext>
            </a:extLst>
          </p:cNvPr>
          <p:cNvSpPr txBox="1"/>
          <p:nvPr/>
        </p:nvSpPr>
        <p:spPr>
          <a:xfrm>
            <a:off x="6366743" y="2242536"/>
            <a:ext cx="4109266" cy="300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R="235585" algn="ctr"/>
            <a:r>
              <a:rPr b="1" spc="-25" dirty="0" err="1">
                <a:latin typeface="Century Gothic"/>
                <a:cs typeface="Calibri"/>
              </a:rPr>
              <a:t>Comentarios</a:t>
            </a:r>
            <a:r>
              <a:rPr b="1" spc="-25" dirty="0">
                <a:latin typeface="Century Gothic"/>
                <a:cs typeface="Calibri"/>
              </a:rPr>
              <a:t>:</a:t>
            </a:r>
            <a:r>
              <a:rPr lang="es-MX" b="1" spc="-45" dirty="0">
                <a:latin typeface="Century Gothic"/>
                <a:cs typeface="Calibri"/>
              </a:rPr>
              <a:t> 3.234</a:t>
            </a:r>
            <a:endParaRPr lang="en-US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CB098871-8603-690B-097F-CEFB5C412221}"/>
              </a:ext>
            </a:extLst>
          </p:cNvPr>
          <p:cNvSpPr txBox="1"/>
          <p:nvPr/>
        </p:nvSpPr>
        <p:spPr>
          <a:xfrm>
            <a:off x="6366743" y="3257173"/>
            <a:ext cx="4098380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algn="ctr">
              <a:spcBef>
                <a:spcPts val="5"/>
              </a:spcBef>
            </a:pPr>
            <a:r>
              <a:rPr b="1" dirty="0">
                <a:latin typeface="Century Gothic"/>
                <a:cs typeface="Calibri"/>
              </a:rPr>
              <a:t>Me</a:t>
            </a:r>
            <a:r>
              <a:rPr b="1" spc="-110" dirty="0">
                <a:latin typeface="Century Gothic"/>
                <a:cs typeface="Calibri"/>
              </a:rPr>
              <a:t> </a:t>
            </a:r>
            <a:r>
              <a:rPr b="1" spc="-20" dirty="0" err="1">
                <a:latin typeface="Century Gothic"/>
                <a:cs typeface="Calibri"/>
              </a:rPr>
              <a:t>gusta</a:t>
            </a:r>
            <a:r>
              <a:rPr b="1" spc="-20" dirty="0">
                <a:latin typeface="Century Gothic"/>
                <a:cs typeface="Calibri"/>
              </a:rPr>
              <a:t>:</a:t>
            </a:r>
            <a:r>
              <a:rPr lang="en-US" b="1" spc="-20" dirty="0">
                <a:latin typeface="Century Gothic"/>
                <a:cs typeface="Calibri"/>
              </a:rPr>
              <a:t> 413.079</a:t>
            </a:r>
            <a:endParaRPr lang="en-US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2BD06AFC-7FAD-3E27-AD91-8B1E6813696D}"/>
              </a:ext>
            </a:extLst>
          </p:cNvPr>
          <p:cNvSpPr txBox="1"/>
          <p:nvPr/>
        </p:nvSpPr>
        <p:spPr>
          <a:xfrm>
            <a:off x="6366743" y="5134484"/>
            <a:ext cx="4087495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540" algn="ctr"/>
            <a:r>
              <a:rPr lang="es-CO" b="1" spc="-10" dirty="0">
                <a:latin typeface="Century Gothic"/>
                <a:cs typeface="Calibri"/>
              </a:rPr>
              <a:t>Reproducciones</a:t>
            </a:r>
            <a:r>
              <a:rPr lang="es-MX" b="1" spc="-10" dirty="0">
                <a:latin typeface="Century Gothic"/>
                <a:cs typeface="Calibri"/>
              </a:rPr>
              <a:t>: 13.824.080</a:t>
            </a:r>
            <a:endParaRPr lang="en-US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24" name="object 14">
            <a:extLst>
              <a:ext uri="{FF2B5EF4-FFF2-40B4-BE49-F238E27FC236}">
                <a16:creationId xmlns:a16="http://schemas.microsoft.com/office/drawing/2014/main" id="{58588700-617D-857F-9CC2-ED96D4B75D25}"/>
              </a:ext>
            </a:extLst>
          </p:cNvPr>
          <p:cNvSpPr txBox="1"/>
          <p:nvPr/>
        </p:nvSpPr>
        <p:spPr>
          <a:xfrm>
            <a:off x="6366743" y="6071251"/>
            <a:ext cx="4043952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algn="ctr">
              <a:spcBef>
                <a:spcPts val="10"/>
              </a:spcBef>
            </a:pPr>
            <a:r>
              <a:rPr b="1" spc="-10" dirty="0" err="1">
                <a:latin typeface="Century Gothic"/>
                <a:cs typeface="Calibri"/>
              </a:rPr>
              <a:t>Alcance</a:t>
            </a:r>
            <a:r>
              <a:rPr b="1" spc="-90" dirty="0">
                <a:latin typeface="Century Gothic"/>
                <a:cs typeface="Calibri"/>
              </a:rPr>
              <a:t> </a:t>
            </a:r>
            <a:r>
              <a:rPr b="1" spc="-114" dirty="0">
                <a:latin typeface="Century Gothic"/>
                <a:cs typeface="Calibri"/>
              </a:rPr>
              <a:t>Total:</a:t>
            </a:r>
            <a:r>
              <a:rPr lang="en-US" b="1" spc="-114" dirty="0">
                <a:latin typeface="Century Gothic"/>
                <a:cs typeface="Calibri"/>
              </a:rPr>
              <a:t> 1.298.022</a:t>
            </a:r>
            <a:endParaRPr lang="en-US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25" name="object 14">
            <a:extLst>
              <a:ext uri="{FF2B5EF4-FFF2-40B4-BE49-F238E27FC236}">
                <a16:creationId xmlns:a16="http://schemas.microsoft.com/office/drawing/2014/main" id="{5B6733C8-77FF-BFA0-A150-97ECA02FAB26}"/>
              </a:ext>
            </a:extLst>
          </p:cNvPr>
          <p:cNvSpPr txBox="1"/>
          <p:nvPr/>
        </p:nvSpPr>
        <p:spPr>
          <a:xfrm>
            <a:off x="6366743" y="4156032"/>
            <a:ext cx="4114813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540" algn="ctr"/>
            <a:r>
              <a:rPr b="1" spc="-10" dirty="0" err="1">
                <a:latin typeface="Century Gothic"/>
                <a:cs typeface="Calibri"/>
              </a:rPr>
              <a:t>Compartidos</a:t>
            </a:r>
            <a:r>
              <a:rPr lang="es-MX" b="1" spc="-10" dirty="0">
                <a:latin typeface="Century Gothic"/>
                <a:cs typeface="Calibri"/>
              </a:rPr>
              <a:t>: 2.465</a:t>
            </a:r>
            <a:endParaRPr lang="en-US" dirty="0">
              <a:latin typeface="Century Gothic" panose="020B0502020202020204" pitchFamily="34" charset="0"/>
              <a:cs typeface="Calibri"/>
            </a:endParaRPr>
          </a:p>
        </p:txBody>
      </p:sp>
      <p:pic>
        <p:nvPicPr>
          <p:cNvPr id="3" name="Picture 18" descr="Instagram Logo Icono Medios De - Gráficos vectoriales gratis en Pixabay -  Pixabay">
            <a:extLst>
              <a:ext uri="{FF2B5EF4-FFF2-40B4-BE49-F238E27FC236}">
                <a16:creationId xmlns:a16="http://schemas.microsoft.com/office/drawing/2014/main" id="{3D82A768-BEAF-E7BA-AD15-038447059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72" y="2543245"/>
            <a:ext cx="2377391" cy="237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118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">
            <a:extLst>
              <a:ext uri="{FF2B5EF4-FFF2-40B4-BE49-F238E27FC236}">
                <a16:creationId xmlns:a16="http://schemas.microsoft.com/office/drawing/2014/main" id="{B93ABE80-5E0C-FA76-DE35-A1BBFBEA9EB1}"/>
              </a:ext>
            </a:extLst>
          </p:cNvPr>
          <p:cNvSpPr/>
          <p:nvPr/>
        </p:nvSpPr>
        <p:spPr>
          <a:xfrm>
            <a:off x="6465312" y="879640"/>
            <a:ext cx="4111625" cy="842644"/>
          </a:xfrm>
          <a:custGeom>
            <a:avLst/>
            <a:gdLst/>
            <a:ahLst/>
            <a:cxnLst/>
            <a:rect l="l" t="t" r="r" b="b"/>
            <a:pathLst>
              <a:path w="4111625" h="842644">
                <a:moveTo>
                  <a:pt x="0" y="140462"/>
                </a:moveTo>
                <a:lnTo>
                  <a:pt x="7112" y="96012"/>
                </a:lnTo>
                <a:lnTo>
                  <a:pt x="27050" y="57531"/>
                </a:lnTo>
                <a:lnTo>
                  <a:pt x="57403" y="27050"/>
                </a:lnTo>
                <a:lnTo>
                  <a:pt x="95885" y="7112"/>
                </a:lnTo>
                <a:lnTo>
                  <a:pt x="140207" y="0"/>
                </a:lnTo>
                <a:lnTo>
                  <a:pt x="3971036" y="0"/>
                </a:lnTo>
                <a:lnTo>
                  <a:pt x="4015359" y="7112"/>
                </a:lnTo>
                <a:lnTo>
                  <a:pt x="4053840" y="27050"/>
                </a:lnTo>
                <a:lnTo>
                  <a:pt x="4084192" y="57531"/>
                </a:lnTo>
                <a:lnTo>
                  <a:pt x="4104132" y="96012"/>
                </a:lnTo>
                <a:lnTo>
                  <a:pt x="4111243" y="140462"/>
                </a:lnTo>
                <a:lnTo>
                  <a:pt x="4111243" y="702183"/>
                </a:lnTo>
                <a:lnTo>
                  <a:pt x="4104132" y="746633"/>
                </a:lnTo>
                <a:lnTo>
                  <a:pt x="4084192" y="785113"/>
                </a:lnTo>
                <a:lnTo>
                  <a:pt x="4053840" y="815594"/>
                </a:lnTo>
                <a:lnTo>
                  <a:pt x="4015359" y="835533"/>
                </a:lnTo>
                <a:lnTo>
                  <a:pt x="3971036" y="842645"/>
                </a:lnTo>
                <a:lnTo>
                  <a:pt x="140207" y="842645"/>
                </a:lnTo>
                <a:lnTo>
                  <a:pt x="95885" y="835533"/>
                </a:lnTo>
                <a:lnTo>
                  <a:pt x="57403" y="815594"/>
                </a:lnTo>
                <a:lnTo>
                  <a:pt x="27050" y="785113"/>
                </a:lnTo>
                <a:lnTo>
                  <a:pt x="7112" y="746633"/>
                </a:lnTo>
                <a:lnTo>
                  <a:pt x="0" y="702183"/>
                </a:lnTo>
                <a:lnTo>
                  <a:pt x="0" y="140462"/>
                </a:lnTo>
                <a:close/>
              </a:path>
            </a:pathLst>
          </a:custGeom>
          <a:ln w="3809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5267B38C-B5BC-6B32-1EA0-637D58796F44}"/>
              </a:ext>
            </a:extLst>
          </p:cNvPr>
          <p:cNvSpPr/>
          <p:nvPr/>
        </p:nvSpPr>
        <p:spPr>
          <a:xfrm>
            <a:off x="6465312" y="3816001"/>
            <a:ext cx="4111625" cy="842644"/>
          </a:xfrm>
          <a:custGeom>
            <a:avLst/>
            <a:gdLst/>
            <a:ahLst/>
            <a:cxnLst/>
            <a:rect l="l" t="t" r="r" b="b"/>
            <a:pathLst>
              <a:path w="4111625" h="842645">
                <a:moveTo>
                  <a:pt x="0" y="140334"/>
                </a:moveTo>
                <a:lnTo>
                  <a:pt x="7112" y="96011"/>
                </a:lnTo>
                <a:lnTo>
                  <a:pt x="27050" y="57403"/>
                </a:lnTo>
                <a:lnTo>
                  <a:pt x="57530" y="27050"/>
                </a:lnTo>
                <a:lnTo>
                  <a:pt x="96012" y="7111"/>
                </a:lnTo>
                <a:lnTo>
                  <a:pt x="140462" y="0"/>
                </a:lnTo>
                <a:lnTo>
                  <a:pt x="3970781" y="0"/>
                </a:lnTo>
                <a:lnTo>
                  <a:pt x="4015231" y="7111"/>
                </a:lnTo>
                <a:lnTo>
                  <a:pt x="4053712" y="27050"/>
                </a:lnTo>
                <a:lnTo>
                  <a:pt x="4084193" y="57403"/>
                </a:lnTo>
                <a:lnTo>
                  <a:pt x="4104131" y="96011"/>
                </a:lnTo>
                <a:lnTo>
                  <a:pt x="4111244" y="140334"/>
                </a:lnTo>
                <a:lnTo>
                  <a:pt x="4111244" y="701928"/>
                </a:lnTo>
                <a:lnTo>
                  <a:pt x="4104131" y="746251"/>
                </a:lnTo>
                <a:lnTo>
                  <a:pt x="4084193" y="784859"/>
                </a:lnTo>
                <a:lnTo>
                  <a:pt x="4053712" y="815212"/>
                </a:lnTo>
                <a:lnTo>
                  <a:pt x="4015231" y="835151"/>
                </a:lnTo>
                <a:lnTo>
                  <a:pt x="3970781" y="842263"/>
                </a:lnTo>
                <a:lnTo>
                  <a:pt x="140462" y="842263"/>
                </a:lnTo>
                <a:lnTo>
                  <a:pt x="96012" y="835151"/>
                </a:lnTo>
                <a:lnTo>
                  <a:pt x="57530" y="815212"/>
                </a:lnTo>
                <a:lnTo>
                  <a:pt x="27050" y="784859"/>
                </a:lnTo>
                <a:lnTo>
                  <a:pt x="7112" y="746251"/>
                </a:lnTo>
                <a:lnTo>
                  <a:pt x="0" y="701928"/>
                </a:lnTo>
                <a:lnTo>
                  <a:pt x="0" y="140334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E01FE095-9412-B103-C311-A0E78ADD55E2}"/>
              </a:ext>
            </a:extLst>
          </p:cNvPr>
          <p:cNvSpPr/>
          <p:nvPr/>
        </p:nvSpPr>
        <p:spPr>
          <a:xfrm>
            <a:off x="6465312" y="4794788"/>
            <a:ext cx="4110354" cy="841375"/>
          </a:xfrm>
          <a:custGeom>
            <a:avLst/>
            <a:gdLst/>
            <a:ahLst/>
            <a:cxnLst/>
            <a:rect l="l" t="t" r="r" b="b"/>
            <a:pathLst>
              <a:path w="4110354" h="841375">
                <a:moveTo>
                  <a:pt x="0" y="140207"/>
                </a:moveTo>
                <a:lnTo>
                  <a:pt x="7112" y="95884"/>
                </a:lnTo>
                <a:lnTo>
                  <a:pt x="27050" y="57403"/>
                </a:lnTo>
                <a:lnTo>
                  <a:pt x="57403" y="27050"/>
                </a:lnTo>
                <a:lnTo>
                  <a:pt x="95885" y="7111"/>
                </a:lnTo>
                <a:lnTo>
                  <a:pt x="140207" y="0"/>
                </a:lnTo>
                <a:lnTo>
                  <a:pt x="3969892" y="0"/>
                </a:lnTo>
                <a:lnTo>
                  <a:pt x="4014216" y="7111"/>
                </a:lnTo>
                <a:lnTo>
                  <a:pt x="4052696" y="27050"/>
                </a:lnTo>
                <a:lnTo>
                  <a:pt x="4083049" y="57403"/>
                </a:lnTo>
                <a:lnTo>
                  <a:pt x="4102989" y="95884"/>
                </a:lnTo>
                <a:lnTo>
                  <a:pt x="4110100" y="140207"/>
                </a:lnTo>
                <a:lnTo>
                  <a:pt x="4110100" y="700912"/>
                </a:lnTo>
                <a:lnTo>
                  <a:pt x="4102989" y="745235"/>
                </a:lnTo>
                <a:lnTo>
                  <a:pt x="4083049" y="783716"/>
                </a:lnTo>
                <a:lnTo>
                  <a:pt x="4052696" y="814069"/>
                </a:lnTo>
                <a:lnTo>
                  <a:pt x="4014216" y="834008"/>
                </a:lnTo>
                <a:lnTo>
                  <a:pt x="3969892" y="841120"/>
                </a:lnTo>
                <a:lnTo>
                  <a:pt x="140207" y="841120"/>
                </a:lnTo>
                <a:lnTo>
                  <a:pt x="95885" y="834008"/>
                </a:lnTo>
                <a:lnTo>
                  <a:pt x="57403" y="814069"/>
                </a:lnTo>
                <a:lnTo>
                  <a:pt x="27050" y="783716"/>
                </a:lnTo>
                <a:lnTo>
                  <a:pt x="7112" y="745235"/>
                </a:lnTo>
                <a:lnTo>
                  <a:pt x="0" y="700912"/>
                </a:lnTo>
                <a:lnTo>
                  <a:pt x="0" y="140207"/>
                </a:lnTo>
                <a:close/>
              </a:path>
            </a:pathLst>
          </a:custGeom>
          <a:ln w="3809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A944701-F0C5-3DAD-D952-FADAAAFBE016}"/>
              </a:ext>
            </a:extLst>
          </p:cNvPr>
          <p:cNvSpPr txBox="1"/>
          <p:nvPr/>
        </p:nvSpPr>
        <p:spPr>
          <a:xfrm>
            <a:off x="1490240" y="1597647"/>
            <a:ext cx="2757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YouTube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DEA9C193-88CB-9604-9815-BEA269AF2EE5}"/>
              </a:ext>
            </a:extLst>
          </p:cNvPr>
          <p:cNvSpPr/>
          <p:nvPr/>
        </p:nvSpPr>
        <p:spPr>
          <a:xfrm>
            <a:off x="6465312" y="1858427"/>
            <a:ext cx="4111625" cy="842644"/>
          </a:xfrm>
          <a:custGeom>
            <a:avLst/>
            <a:gdLst/>
            <a:ahLst/>
            <a:cxnLst/>
            <a:rect l="l" t="t" r="r" b="b"/>
            <a:pathLst>
              <a:path w="4111625" h="842644">
                <a:moveTo>
                  <a:pt x="0" y="140462"/>
                </a:moveTo>
                <a:lnTo>
                  <a:pt x="7112" y="96012"/>
                </a:lnTo>
                <a:lnTo>
                  <a:pt x="27050" y="57531"/>
                </a:lnTo>
                <a:lnTo>
                  <a:pt x="57403" y="27050"/>
                </a:lnTo>
                <a:lnTo>
                  <a:pt x="95885" y="7112"/>
                </a:lnTo>
                <a:lnTo>
                  <a:pt x="140207" y="0"/>
                </a:lnTo>
                <a:lnTo>
                  <a:pt x="3971036" y="0"/>
                </a:lnTo>
                <a:lnTo>
                  <a:pt x="4015359" y="7112"/>
                </a:lnTo>
                <a:lnTo>
                  <a:pt x="4053840" y="27050"/>
                </a:lnTo>
                <a:lnTo>
                  <a:pt x="4084192" y="57531"/>
                </a:lnTo>
                <a:lnTo>
                  <a:pt x="4104132" y="96012"/>
                </a:lnTo>
                <a:lnTo>
                  <a:pt x="4111243" y="140462"/>
                </a:lnTo>
                <a:lnTo>
                  <a:pt x="4111243" y="702183"/>
                </a:lnTo>
                <a:lnTo>
                  <a:pt x="4104132" y="746633"/>
                </a:lnTo>
                <a:lnTo>
                  <a:pt x="4084192" y="785113"/>
                </a:lnTo>
                <a:lnTo>
                  <a:pt x="4053840" y="815594"/>
                </a:lnTo>
                <a:lnTo>
                  <a:pt x="4015359" y="835533"/>
                </a:lnTo>
                <a:lnTo>
                  <a:pt x="3971036" y="842645"/>
                </a:lnTo>
                <a:lnTo>
                  <a:pt x="140207" y="842645"/>
                </a:lnTo>
                <a:lnTo>
                  <a:pt x="95885" y="835533"/>
                </a:lnTo>
                <a:lnTo>
                  <a:pt x="57403" y="815594"/>
                </a:lnTo>
                <a:lnTo>
                  <a:pt x="27050" y="785113"/>
                </a:lnTo>
                <a:lnTo>
                  <a:pt x="7112" y="746633"/>
                </a:lnTo>
                <a:lnTo>
                  <a:pt x="0" y="702183"/>
                </a:lnTo>
                <a:lnTo>
                  <a:pt x="0" y="140462"/>
                </a:lnTo>
                <a:close/>
              </a:path>
            </a:pathLst>
          </a:custGeom>
          <a:ln w="3809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58F324B7-BA88-BB94-68C0-0731D61AABCA}"/>
              </a:ext>
            </a:extLst>
          </p:cNvPr>
          <p:cNvSpPr/>
          <p:nvPr/>
        </p:nvSpPr>
        <p:spPr>
          <a:xfrm>
            <a:off x="6465312" y="2837214"/>
            <a:ext cx="4111625" cy="842644"/>
          </a:xfrm>
          <a:custGeom>
            <a:avLst/>
            <a:gdLst/>
            <a:ahLst/>
            <a:cxnLst/>
            <a:rect l="l" t="t" r="r" b="b"/>
            <a:pathLst>
              <a:path w="4111625" h="842644">
                <a:moveTo>
                  <a:pt x="0" y="140462"/>
                </a:moveTo>
                <a:lnTo>
                  <a:pt x="7112" y="96012"/>
                </a:lnTo>
                <a:lnTo>
                  <a:pt x="27050" y="57531"/>
                </a:lnTo>
                <a:lnTo>
                  <a:pt x="57403" y="27050"/>
                </a:lnTo>
                <a:lnTo>
                  <a:pt x="95885" y="7112"/>
                </a:lnTo>
                <a:lnTo>
                  <a:pt x="140207" y="0"/>
                </a:lnTo>
                <a:lnTo>
                  <a:pt x="3971036" y="0"/>
                </a:lnTo>
                <a:lnTo>
                  <a:pt x="4015359" y="7112"/>
                </a:lnTo>
                <a:lnTo>
                  <a:pt x="4053840" y="27050"/>
                </a:lnTo>
                <a:lnTo>
                  <a:pt x="4084192" y="57531"/>
                </a:lnTo>
                <a:lnTo>
                  <a:pt x="4104132" y="96012"/>
                </a:lnTo>
                <a:lnTo>
                  <a:pt x="4111243" y="140462"/>
                </a:lnTo>
                <a:lnTo>
                  <a:pt x="4111243" y="702183"/>
                </a:lnTo>
                <a:lnTo>
                  <a:pt x="4104132" y="746633"/>
                </a:lnTo>
                <a:lnTo>
                  <a:pt x="4084192" y="785113"/>
                </a:lnTo>
                <a:lnTo>
                  <a:pt x="4053840" y="815594"/>
                </a:lnTo>
                <a:lnTo>
                  <a:pt x="4015359" y="835533"/>
                </a:lnTo>
                <a:lnTo>
                  <a:pt x="3971036" y="842645"/>
                </a:lnTo>
                <a:lnTo>
                  <a:pt x="140207" y="842645"/>
                </a:lnTo>
                <a:lnTo>
                  <a:pt x="95885" y="835533"/>
                </a:lnTo>
                <a:lnTo>
                  <a:pt x="57403" y="815594"/>
                </a:lnTo>
                <a:lnTo>
                  <a:pt x="27050" y="785113"/>
                </a:lnTo>
                <a:lnTo>
                  <a:pt x="7112" y="746633"/>
                </a:lnTo>
                <a:lnTo>
                  <a:pt x="0" y="702183"/>
                </a:lnTo>
                <a:lnTo>
                  <a:pt x="0" y="140462"/>
                </a:lnTo>
                <a:close/>
              </a:path>
            </a:pathLst>
          </a:custGeom>
          <a:ln w="3809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BA4D4127-A159-0CF7-05A1-87A7E9F8A5FD}"/>
              </a:ext>
            </a:extLst>
          </p:cNvPr>
          <p:cNvSpPr/>
          <p:nvPr/>
        </p:nvSpPr>
        <p:spPr>
          <a:xfrm>
            <a:off x="6465312" y="5772306"/>
            <a:ext cx="4111625" cy="842644"/>
          </a:xfrm>
          <a:custGeom>
            <a:avLst/>
            <a:gdLst/>
            <a:ahLst/>
            <a:cxnLst/>
            <a:rect l="l" t="t" r="r" b="b"/>
            <a:pathLst>
              <a:path w="4111625" h="842644">
                <a:moveTo>
                  <a:pt x="0" y="140462"/>
                </a:moveTo>
                <a:lnTo>
                  <a:pt x="7112" y="96012"/>
                </a:lnTo>
                <a:lnTo>
                  <a:pt x="27050" y="57531"/>
                </a:lnTo>
                <a:lnTo>
                  <a:pt x="57403" y="27050"/>
                </a:lnTo>
                <a:lnTo>
                  <a:pt x="95885" y="7112"/>
                </a:lnTo>
                <a:lnTo>
                  <a:pt x="140207" y="0"/>
                </a:lnTo>
                <a:lnTo>
                  <a:pt x="3971036" y="0"/>
                </a:lnTo>
                <a:lnTo>
                  <a:pt x="4015359" y="7112"/>
                </a:lnTo>
                <a:lnTo>
                  <a:pt x="4053840" y="27050"/>
                </a:lnTo>
                <a:lnTo>
                  <a:pt x="4084192" y="57531"/>
                </a:lnTo>
                <a:lnTo>
                  <a:pt x="4104132" y="96012"/>
                </a:lnTo>
                <a:lnTo>
                  <a:pt x="4111243" y="140462"/>
                </a:lnTo>
                <a:lnTo>
                  <a:pt x="4111243" y="702183"/>
                </a:lnTo>
                <a:lnTo>
                  <a:pt x="4104132" y="746633"/>
                </a:lnTo>
                <a:lnTo>
                  <a:pt x="4084192" y="785113"/>
                </a:lnTo>
                <a:lnTo>
                  <a:pt x="4053840" y="815594"/>
                </a:lnTo>
                <a:lnTo>
                  <a:pt x="4015359" y="835533"/>
                </a:lnTo>
                <a:lnTo>
                  <a:pt x="3971036" y="842645"/>
                </a:lnTo>
                <a:lnTo>
                  <a:pt x="140207" y="842645"/>
                </a:lnTo>
                <a:lnTo>
                  <a:pt x="95885" y="835533"/>
                </a:lnTo>
                <a:lnTo>
                  <a:pt x="57403" y="815594"/>
                </a:lnTo>
                <a:lnTo>
                  <a:pt x="27050" y="785113"/>
                </a:lnTo>
                <a:lnTo>
                  <a:pt x="7112" y="746633"/>
                </a:lnTo>
                <a:lnTo>
                  <a:pt x="0" y="702183"/>
                </a:lnTo>
                <a:lnTo>
                  <a:pt x="0" y="140462"/>
                </a:lnTo>
                <a:close/>
              </a:path>
            </a:pathLst>
          </a:custGeom>
          <a:ln w="3809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DCF56858-281F-6E8A-51D0-27B40ABAF509}"/>
              </a:ext>
            </a:extLst>
          </p:cNvPr>
          <p:cNvSpPr txBox="1"/>
          <p:nvPr/>
        </p:nvSpPr>
        <p:spPr>
          <a:xfrm>
            <a:off x="6437993" y="1202942"/>
            <a:ext cx="4131037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R="266065" algn="ctr">
              <a:spcBef>
                <a:spcPts val="100"/>
              </a:spcBef>
            </a:pPr>
            <a:r>
              <a:rPr b="1" spc="-20" dirty="0" err="1">
                <a:latin typeface="Century Gothic"/>
                <a:cs typeface="Calibri"/>
              </a:rPr>
              <a:t>Contenidos</a:t>
            </a:r>
            <a:r>
              <a:rPr b="1" spc="-20" dirty="0">
                <a:latin typeface="Century Gothic"/>
                <a:cs typeface="Calibri"/>
              </a:rPr>
              <a:t>:</a:t>
            </a:r>
            <a:r>
              <a:rPr lang="es-MX" b="1" spc="-20" dirty="0">
                <a:latin typeface="Century Gothic"/>
                <a:cs typeface="Calibri"/>
              </a:rPr>
              <a:t> 41 </a:t>
            </a:r>
            <a:endParaRPr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E4B60CE5-07E6-1A29-A186-A926B43DAB95}"/>
              </a:ext>
            </a:extLst>
          </p:cNvPr>
          <p:cNvSpPr txBox="1"/>
          <p:nvPr/>
        </p:nvSpPr>
        <p:spPr>
          <a:xfrm>
            <a:off x="6437993" y="2127935"/>
            <a:ext cx="4109266" cy="300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R="235585" algn="ctr"/>
            <a:r>
              <a:rPr b="1" spc="-25" dirty="0" err="1">
                <a:latin typeface="Century Gothic"/>
                <a:cs typeface="Calibri"/>
              </a:rPr>
              <a:t>Comentarios</a:t>
            </a:r>
            <a:r>
              <a:rPr b="1" spc="-25" dirty="0">
                <a:latin typeface="Century Gothic"/>
                <a:cs typeface="Calibri"/>
              </a:rPr>
              <a:t>:</a:t>
            </a:r>
            <a:r>
              <a:rPr lang="es-MX" b="1" spc="-45" dirty="0">
                <a:latin typeface="Century Gothic"/>
                <a:cs typeface="Calibri"/>
              </a:rPr>
              <a:t> 1.235</a:t>
            </a:r>
            <a:endParaRPr lang="en-US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920D49C8-CE3B-4961-C19E-E55B5A3E2B59}"/>
              </a:ext>
            </a:extLst>
          </p:cNvPr>
          <p:cNvSpPr txBox="1"/>
          <p:nvPr/>
        </p:nvSpPr>
        <p:spPr>
          <a:xfrm>
            <a:off x="6437993" y="3142572"/>
            <a:ext cx="4098380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algn="ctr">
              <a:spcBef>
                <a:spcPts val="5"/>
              </a:spcBef>
            </a:pPr>
            <a:r>
              <a:rPr b="1" dirty="0">
                <a:latin typeface="Century Gothic"/>
                <a:cs typeface="Calibri"/>
              </a:rPr>
              <a:t>Me</a:t>
            </a:r>
            <a:r>
              <a:rPr b="1" spc="-110" dirty="0">
                <a:latin typeface="Century Gothic"/>
                <a:cs typeface="Calibri"/>
              </a:rPr>
              <a:t> </a:t>
            </a:r>
            <a:r>
              <a:rPr b="1" spc="-20" dirty="0" err="1">
                <a:latin typeface="Century Gothic"/>
                <a:cs typeface="Calibri"/>
              </a:rPr>
              <a:t>gusta</a:t>
            </a:r>
            <a:r>
              <a:rPr b="1" spc="-20" dirty="0">
                <a:latin typeface="Century Gothic"/>
                <a:cs typeface="Calibri"/>
              </a:rPr>
              <a:t>:</a:t>
            </a:r>
            <a:r>
              <a:rPr lang="en-US" b="1" spc="-20" dirty="0">
                <a:latin typeface="Century Gothic"/>
                <a:cs typeface="Calibri"/>
              </a:rPr>
              <a:t> 10.380</a:t>
            </a:r>
            <a:endParaRPr lang="en-US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91285249-D222-2DFC-C6FB-FA409AE70280}"/>
              </a:ext>
            </a:extLst>
          </p:cNvPr>
          <p:cNvSpPr txBox="1"/>
          <p:nvPr/>
        </p:nvSpPr>
        <p:spPr>
          <a:xfrm>
            <a:off x="6437993" y="5044907"/>
            <a:ext cx="4087495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540" algn="ctr"/>
            <a:r>
              <a:rPr lang="es-CO" b="1" spc="-10" dirty="0">
                <a:latin typeface="Century Gothic"/>
                <a:cs typeface="Calibri"/>
              </a:rPr>
              <a:t>Reproducciones</a:t>
            </a:r>
            <a:r>
              <a:rPr lang="es-MX" b="1" spc="-10" dirty="0">
                <a:latin typeface="Century Gothic"/>
                <a:cs typeface="Calibri"/>
              </a:rPr>
              <a:t>: 762.098</a:t>
            </a:r>
            <a:endParaRPr lang="en-US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2DCCCE97-F323-8C37-880E-51C0C535B973}"/>
              </a:ext>
            </a:extLst>
          </p:cNvPr>
          <p:cNvSpPr txBox="1"/>
          <p:nvPr/>
        </p:nvSpPr>
        <p:spPr>
          <a:xfrm>
            <a:off x="6437993" y="6073740"/>
            <a:ext cx="4043952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algn="ctr">
              <a:spcBef>
                <a:spcPts val="10"/>
              </a:spcBef>
            </a:pPr>
            <a:r>
              <a:rPr b="1" spc="-10" dirty="0" err="1">
                <a:latin typeface="Century Gothic"/>
                <a:cs typeface="Calibri"/>
              </a:rPr>
              <a:t>Alcance</a:t>
            </a:r>
            <a:r>
              <a:rPr b="1" spc="-90" dirty="0">
                <a:latin typeface="Century Gothic"/>
                <a:cs typeface="Calibri"/>
              </a:rPr>
              <a:t> </a:t>
            </a:r>
            <a:r>
              <a:rPr b="1" spc="-114" dirty="0">
                <a:latin typeface="Century Gothic"/>
                <a:cs typeface="Calibri"/>
              </a:rPr>
              <a:t>Total:</a:t>
            </a:r>
            <a:r>
              <a:rPr lang="en-US" b="1" spc="-114" dirty="0">
                <a:latin typeface="Century Gothic"/>
                <a:cs typeface="Calibri"/>
              </a:rPr>
              <a:t> 5.390.287</a:t>
            </a:r>
            <a:endParaRPr lang="en-US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20" name="object 14">
            <a:extLst>
              <a:ext uri="{FF2B5EF4-FFF2-40B4-BE49-F238E27FC236}">
                <a16:creationId xmlns:a16="http://schemas.microsoft.com/office/drawing/2014/main" id="{FF48B699-E5D6-5BEA-7F94-DB98C640E12C}"/>
              </a:ext>
            </a:extLst>
          </p:cNvPr>
          <p:cNvSpPr txBox="1"/>
          <p:nvPr/>
        </p:nvSpPr>
        <p:spPr>
          <a:xfrm>
            <a:off x="6437993" y="4095686"/>
            <a:ext cx="4114813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540" algn="ctr"/>
            <a:r>
              <a:rPr b="1" spc="-10" dirty="0" err="1">
                <a:latin typeface="Century Gothic"/>
                <a:cs typeface="Calibri"/>
              </a:rPr>
              <a:t>Compartidos</a:t>
            </a:r>
            <a:r>
              <a:rPr lang="es-MX" b="1" spc="-10" dirty="0">
                <a:latin typeface="Century Gothic"/>
                <a:cs typeface="Calibri"/>
              </a:rPr>
              <a:t>: 5.034</a:t>
            </a:r>
            <a:endParaRPr lang="en-US" dirty="0">
              <a:latin typeface="Century Gothic" panose="020B0502020202020204" pitchFamily="34" charset="0"/>
              <a:cs typeface="Calibri"/>
            </a:endParaRPr>
          </a:p>
        </p:txBody>
      </p:sp>
      <p:pic>
        <p:nvPicPr>
          <p:cNvPr id="2" name="Picture 24" descr="Icono Youtube en Social Circle 2">
            <a:extLst>
              <a:ext uri="{FF2B5EF4-FFF2-40B4-BE49-F238E27FC236}">
                <a16:creationId xmlns:a16="http://schemas.microsoft.com/office/drawing/2014/main" id="{D9392A68-874F-08A0-9F50-8CFFFDDA1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71" y="2543244"/>
            <a:ext cx="2377391" cy="237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622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iktok Logo Marca - Imagen gratis en Pixabay - Pixabay">
            <a:extLst>
              <a:ext uri="{FF2B5EF4-FFF2-40B4-BE49-F238E27FC236}">
                <a16:creationId xmlns:a16="http://schemas.microsoft.com/office/drawing/2014/main" id="{FEB759CB-270E-7CDF-3413-0B4473167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85" y="2628716"/>
            <a:ext cx="2499588" cy="24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AEEED4F-2B41-5BDC-C3CA-353D2F705747}"/>
              </a:ext>
            </a:extLst>
          </p:cNvPr>
          <p:cNvSpPr txBox="1"/>
          <p:nvPr/>
        </p:nvSpPr>
        <p:spPr>
          <a:xfrm>
            <a:off x="2007141" y="1658133"/>
            <a:ext cx="1957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b="1" dirty="0">
                <a:latin typeface="Century Gothic" panose="020B0502020202020204" pitchFamily="34" charset="0"/>
              </a:rPr>
              <a:t>TikTok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B416555-04F1-F315-AD8A-E5F84229EB15}"/>
              </a:ext>
            </a:extLst>
          </p:cNvPr>
          <p:cNvSpPr/>
          <p:nvPr/>
        </p:nvSpPr>
        <p:spPr>
          <a:xfrm>
            <a:off x="6556766" y="1576841"/>
            <a:ext cx="3786772" cy="83099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9414E21-58F6-D73E-592A-F70EE7E0374D}"/>
              </a:ext>
            </a:extLst>
          </p:cNvPr>
          <p:cNvSpPr/>
          <p:nvPr/>
        </p:nvSpPr>
        <p:spPr>
          <a:xfrm>
            <a:off x="6556766" y="2628716"/>
            <a:ext cx="3786772" cy="83099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B0F8C7FB-C52B-73A8-65C9-0594C4CC088B}"/>
              </a:ext>
            </a:extLst>
          </p:cNvPr>
          <p:cNvSpPr/>
          <p:nvPr/>
        </p:nvSpPr>
        <p:spPr>
          <a:xfrm>
            <a:off x="6556766" y="3680591"/>
            <a:ext cx="3786772" cy="83099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CAFD28B-4B4E-1853-E0D0-4353B920E9B0}"/>
              </a:ext>
            </a:extLst>
          </p:cNvPr>
          <p:cNvSpPr/>
          <p:nvPr/>
        </p:nvSpPr>
        <p:spPr>
          <a:xfrm>
            <a:off x="6556766" y="4732466"/>
            <a:ext cx="3786772" cy="83099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A99791E6-C098-E9AE-D52F-A34238B022D8}"/>
              </a:ext>
            </a:extLst>
          </p:cNvPr>
          <p:cNvSpPr/>
          <p:nvPr/>
        </p:nvSpPr>
        <p:spPr>
          <a:xfrm>
            <a:off x="6556766" y="524966"/>
            <a:ext cx="3786772" cy="83099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8123BFD0-004C-8AD8-54C1-15711E028328}"/>
              </a:ext>
            </a:extLst>
          </p:cNvPr>
          <p:cNvSpPr/>
          <p:nvPr/>
        </p:nvSpPr>
        <p:spPr>
          <a:xfrm>
            <a:off x="6556766" y="5784340"/>
            <a:ext cx="3786772" cy="83099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F790B660-35CB-C073-94D2-88D37BBAC8D9}"/>
              </a:ext>
            </a:extLst>
          </p:cNvPr>
          <p:cNvSpPr txBox="1"/>
          <p:nvPr/>
        </p:nvSpPr>
        <p:spPr>
          <a:xfrm>
            <a:off x="6557712" y="806702"/>
            <a:ext cx="3806518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R="266065" algn="ctr">
              <a:spcBef>
                <a:spcPts val="100"/>
              </a:spcBef>
            </a:pPr>
            <a:r>
              <a:rPr b="1" spc="-20" dirty="0" err="1">
                <a:latin typeface="Century Gothic"/>
                <a:cs typeface="Calibri"/>
              </a:rPr>
              <a:t>Contenidos</a:t>
            </a:r>
            <a:r>
              <a:rPr b="1" spc="-20" dirty="0">
                <a:latin typeface="Century Gothic"/>
                <a:cs typeface="Calibri"/>
              </a:rPr>
              <a:t>:</a:t>
            </a:r>
            <a:r>
              <a:rPr lang="es-MX" b="1" spc="-20" dirty="0">
                <a:latin typeface="Century Gothic"/>
                <a:cs typeface="Calibri"/>
              </a:rPr>
              <a:t> 48</a:t>
            </a:r>
            <a:endParaRPr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E36A754F-1DC4-FA2C-0490-9238ADB8E75D}"/>
              </a:ext>
            </a:extLst>
          </p:cNvPr>
          <p:cNvSpPr txBox="1"/>
          <p:nvPr/>
        </p:nvSpPr>
        <p:spPr>
          <a:xfrm>
            <a:off x="6557081" y="1853615"/>
            <a:ext cx="3786457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R="235585" algn="ctr"/>
            <a:r>
              <a:rPr b="1" spc="-25" dirty="0" err="1">
                <a:latin typeface="Century Gothic"/>
                <a:cs typeface="Calibri"/>
              </a:rPr>
              <a:t>Comentarios</a:t>
            </a:r>
            <a:r>
              <a:rPr b="1" spc="-25" dirty="0">
                <a:latin typeface="Century Gothic"/>
                <a:cs typeface="Calibri"/>
              </a:rPr>
              <a:t>:</a:t>
            </a:r>
            <a:r>
              <a:rPr lang="es-MX" b="1" spc="-45" dirty="0">
                <a:latin typeface="Century Gothic"/>
                <a:cs typeface="Calibri"/>
              </a:rPr>
              <a:t> 48.906</a:t>
            </a:r>
            <a:endParaRPr lang="en-US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92FBB132-858A-25B4-41E1-CAF990763C19}"/>
              </a:ext>
            </a:extLst>
          </p:cNvPr>
          <p:cNvSpPr txBox="1"/>
          <p:nvPr/>
        </p:nvSpPr>
        <p:spPr>
          <a:xfrm>
            <a:off x="6556766" y="2919052"/>
            <a:ext cx="3776426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algn="ctr">
              <a:spcBef>
                <a:spcPts val="5"/>
              </a:spcBef>
            </a:pPr>
            <a:r>
              <a:rPr b="1" dirty="0">
                <a:latin typeface="Century Gothic"/>
                <a:cs typeface="Calibri"/>
              </a:rPr>
              <a:t>Me</a:t>
            </a:r>
            <a:r>
              <a:rPr b="1" spc="-110" dirty="0">
                <a:latin typeface="Century Gothic"/>
                <a:cs typeface="Calibri"/>
              </a:rPr>
              <a:t> </a:t>
            </a:r>
            <a:r>
              <a:rPr b="1" spc="-20" dirty="0" err="1">
                <a:latin typeface="Century Gothic"/>
                <a:cs typeface="Calibri"/>
              </a:rPr>
              <a:t>gusta</a:t>
            </a:r>
            <a:r>
              <a:rPr b="1" spc="-20" dirty="0">
                <a:latin typeface="Century Gothic"/>
                <a:cs typeface="Calibri"/>
              </a:rPr>
              <a:t>:</a:t>
            </a:r>
            <a:r>
              <a:rPr lang="en-US" b="1" spc="-20" dirty="0">
                <a:latin typeface="Century Gothic"/>
                <a:cs typeface="Calibri"/>
              </a:rPr>
              <a:t> 919.428</a:t>
            </a:r>
            <a:endParaRPr lang="en-US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806360B8-3092-0326-3728-36361BB9AE25}"/>
              </a:ext>
            </a:extLst>
          </p:cNvPr>
          <p:cNvSpPr txBox="1"/>
          <p:nvPr/>
        </p:nvSpPr>
        <p:spPr>
          <a:xfrm>
            <a:off x="6556451" y="5014427"/>
            <a:ext cx="3766395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540" algn="ctr"/>
            <a:r>
              <a:rPr lang="es-CO" b="1" spc="-10" dirty="0">
                <a:latin typeface="Century Gothic"/>
                <a:cs typeface="Calibri"/>
              </a:rPr>
              <a:t>Reproducciones</a:t>
            </a:r>
            <a:r>
              <a:rPr lang="es-MX" b="1" spc="-10" dirty="0">
                <a:latin typeface="Century Gothic"/>
                <a:cs typeface="Calibri"/>
              </a:rPr>
              <a:t>: 14.013.160</a:t>
            </a:r>
            <a:endParaRPr lang="en-US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20" name="object 14">
            <a:extLst>
              <a:ext uri="{FF2B5EF4-FFF2-40B4-BE49-F238E27FC236}">
                <a16:creationId xmlns:a16="http://schemas.microsoft.com/office/drawing/2014/main" id="{F1867AEF-458A-7305-FB6E-EA9ABAF2B5C0}"/>
              </a:ext>
            </a:extLst>
          </p:cNvPr>
          <p:cNvSpPr txBox="1"/>
          <p:nvPr/>
        </p:nvSpPr>
        <p:spPr>
          <a:xfrm>
            <a:off x="6606919" y="6043211"/>
            <a:ext cx="3726273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algn="ctr">
              <a:spcBef>
                <a:spcPts val="10"/>
              </a:spcBef>
            </a:pPr>
            <a:r>
              <a:rPr b="1" spc="-10" dirty="0" err="1">
                <a:latin typeface="Century Gothic"/>
                <a:cs typeface="Calibri"/>
              </a:rPr>
              <a:t>Alcance</a:t>
            </a:r>
            <a:r>
              <a:rPr b="1" spc="-90" dirty="0">
                <a:latin typeface="Century Gothic"/>
                <a:cs typeface="Calibri"/>
              </a:rPr>
              <a:t> </a:t>
            </a:r>
            <a:r>
              <a:rPr b="1" spc="-114" dirty="0">
                <a:latin typeface="Century Gothic"/>
                <a:cs typeface="Calibri"/>
              </a:rPr>
              <a:t>Total:</a:t>
            </a:r>
            <a:r>
              <a:rPr lang="en-US" b="1" spc="-114" dirty="0">
                <a:latin typeface="Century Gothic"/>
                <a:cs typeface="Calibri"/>
              </a:rPr>
              <a:t> 12.952.505</a:t>
            </a:r>
            <a:endParaRPr lang="en-US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1B2FB3E1-92CA-3AEB-267E-3CB006BC365D}"/>
              </a:ext>
            </a:extLst>
          </p:cNvPr>
          <p:cNvSpPr txBox="1"/>
          <p:nvPr/>
        </p:nvSpPr>
        <p:spPr>
          <a:xfrm>
            <a:off x="6557242" y="3953446"/>
            <a:ext cx="3791568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540" algn="ctr"/>
            <a:r>
              <a:rPr b="1" spc="-10" dirty="0" err="1">
                <a:latin typeface="Century Gothic"/>
                <a:cs typeface="Calibri"/>
              </a:rPr>
              <a:t>Compartidos</a:t>
            </a:r>
            <a:r>
              <a:rPr lang="es-MX" b="1" spc="-10" dirty="0">
                <a:latin typeface="Century Gothic"/>
                <a:cs typeface="Calibri"/>
              </a:rPr>
              <a:t>: 35.892</a:t>
            </a:r>
            <a:endParaRPr lang="en-US" dirty="0">
              <a:latin typeface="Century Gothic" panose="020B0502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626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C095ADFB-6EFB-10FD-3AE6-E30212080104}"/>
              </a:ext>
            </a:extLst>
          </p:cNvPr>
          <p:cNvSpPr/>
          <p:nvPr/>
        </p:nvSpPr>
        <p:spPr>
          <a:xfrm>
            <a:off x="1738440" y="2448756"/>
            <a:ext cx="2543440" cy="248397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648CBB4-BCA9-003A-091B-08CF2933C8FC}"/>
              </a:ext>
            </a:extLst>
          </p:cNvPr>
          <p:cNvSpPr txBox="1"/>
          <p:nvPr/>
        </p:nvSpPr>
        <p:spPr>
          <a:xfrm>
            <a:off x="1738440" y="1493360"/>
            <a:ext cx="2585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b="1" dirty="0">
                <a:latin typeface="Century Gothic" panose="020B0502020202020204" pitchFamily="34" charset="0"/>
              </a:rPr>
              <a:t>Noticias</a:t>
            </a:r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6EE32354-B4D5-9738-A699-0B449DD41E7D}"/>
              </a:ext>
            </a:extLst>
          </p:cNvPr>
          <p:cNvSpPr txBox="1"/>
          <p:nvPr/>
        </p:nvSpPr>
        <p:spPr>
          <a:xfrm>
            <a:off x="6993622" y="1697578"/>
            <a:ext cx="2791694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R="266065" algn="ctr">
              <a:spcBef>
                <a:spcPts val="100"/>
              </a:spcBef>
            </a:pPr>
            <a:r>
              <a:rPr lang="es-CO" b="1" spc="-20" dirty="0">
                <a:latin typeface="Century Gothic"/>
                <a:cs typeface="Calibri"/>
              </a:rPr>
              <a:t>Categoría de noticias</a:t>
            </a:r>
            <a:endParaRPr lang="es-MX" b="1" spc="-20" dirty="0">
              <a:solidFill>
                <a:srgbClr val="000000"/>
              </a:solidFill>
              <a:latin typeface="Century Gothic"/>
              <a:cs typeface="Calibri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18D3B41-808D-19F6-9383-D6A94B384B87}"/>
              </a:ext>
            </a:extLst>
          </p:cNvPr>
          <p:cNvSpPr/>
          <p:nvPr/>
        </p:nvSpPr>
        <p:spPr>
          <a:xfrm>
            <a:off x="1239155" y="5364640"/>
            <a:ext cx="3786772" cy="83099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6728A0A1-C97C-04F6-9B26-FA4C4EAAAD5D}"/>
              </a:ext>
            </a:extLst>
          </p:cNvPr>
          <p:cNvSpPr txBox="1"/>
          <p:nvPr/>
        </p:nvSpPr>
        <p:spPr>
          <a:xfrm>
            <a:off x="1337763" y="5475835"/>
            <a:ext cx="3771809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R="266065" algn="ctr">
              <a:spcBef>
                <a:spcPts val="100"/>
              </a:spcBef>
            </a:pPr>
            <a:r>
              <a:rPr lang="es-CO" b="1" spc="-20" dirty="0">
                <a:latin typeface="Century Gothic"/>
                <a:cs typeface="Calibri"/>
              </a:rPr>
              <a:t>Noticias cargadas: 1.725</a:t>
            </a:r>
            <a:endParaRPr lang="es-MX" b="1" spc="-20" dirty="0">
              <a:latin typeface="Century Gothic"/>
              <a:cs typeface="Calibri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9AA3C6C3-FD28-2671-C30B-DD9A3C1AA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847954"/>
              </p:ext>
            </p:extLst>
          </p:nvPr>
        </p:nvGraphicFramePr>
        <p:xfrm>
          <a:off x="5765100" y="2324357"/>
          <a:ext cx="5206849" cy="1627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6197">
                  <a:extLst>
                    <a:ext uri="{9D8B030D-6E8A-4147-A177-3AD203B41FA5}">
                      <a16:colId xmlns:a16="http://schemas.microsoft.com/office/drawing/2014/main" val="2986774253"/>
                    </a:ext>
                  </a:extLst>
                </a:gridCol>
                <a:gridCol w="1640652">
                  <a:extLst>
                    <a:ext uri="{9D8B030D-6E8A-4147-A177-3AD203B41FA5}">
                      <a16:colId xmlns:a16="http://schemas.microsoft.com/office/drawing/2014/main" val="4224773825"/>
                    </a:ext>
                  </a:extLst>
                </a:gridCol>
              </a:tblGrid>
              <a:tr h="32541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Lucha contra la delincuencia</a:t>
                      </a:r>
                      <a:endParaRPr lang="es-CO" sz="1600" dirty="0"/>
                    </a:p>
                  </a:txBody>
                  <a:tcPr marL="80240" marR="80240" marT="40120" marB="4012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1.033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 marL="80240" marR="80240" marT="40120" marB="4012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235723"/>
                  </a:ext>
                </a:extLst>
              </a:tr>
              <a:tr h="32541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En comunidad</a:t>
                      </a:r>
                      <a:endParaRPr lang="es-CO" sz="1600" dirty="0"/>
                    </a:p>
                  </a:txBody>
                  <a:tcPr marL="80240" marR="80240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384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 marL="80240" marR="80240" marT="40120" marB="40120"/>
                </a:tc>
                <a:extLst>
                  <a:ext uri="{0D108BD9-81ED-4DB2-BD59-A6C34878D82A}">
                    <a16:rowId xmlns:a16="http://schemas.microsoft.com/office/drawing/2014/main" val="923686345"/>
                  </a:ext>
                </a:extLst>
              </a:tr>
              <a:tr h="32541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Por un país sin drogas</a:t>
                      </a:r>
                      <a:endParaRPr lang="es-CO" sz="1600" dirty="0"/>
                    </a:p>
                  </a:txBody>
                  <a:tcPr marL="80240" marR="80240" marT="40120" marB="4012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215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 marL="80240" marR="80240" marT="40120" marB="4012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928513"/>
                  </a:ext>
                </a:extLst>
              </a:tr>
              <a:tr h="32541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Compromiso ambiental</a:t>
                      </a:r>
                      <a:endParaRPr lang="es-CO" sz="1600" dirty="0"/>
                    </a:p>
                  </a:txBody>
                  <a:tcPr marL="80240" marR="80240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 marL="80240" marR="80240" marT="40120" marB="40120"/>
                </a:tc>
                <a:extLst>
                  <a:ext uri="{0D108BD9-81ED-4DB2-BD59-A6C34878D82A}">
                    <a16:rowId xmlns:a16="http://schemas.microsoft.com/office/drawing/2014/main" val="2901298712"/>
                  </a:ext>
                </a:extLst>
              </a:tr>
              <a:tr h="32541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Policías con talento</a:t>
                      </a:r>
                      <a:endParaRPr lang="es-CO" sz="1600" dirty="0"/>
                    </a:p>
                  </a:txBody>
                  <a:tcPr marL="80240" marR="80240" marT="40120" marB="401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 marL="80240" marR="80240" marT="40120" marB="40120"/>
                </a:tc>
                <a:extLst>
                  <a:ext uri="{0D108BD9-81ED-4DB2-BD59-A6C34878D82A}">
                    <a16:rowId xmlns:a16="http://schemas.microsoft.com/office/drawing/2014/main" val="159882357"/>
                  </a:ext>
                </a:extLst>
              </a:tr>
            </a:tbl>
          </a:graphicData>
        </a:graphic>
      </p:graphicFrame>
      <p:sp>
        <p:nvSpPr>
          <p:cNvPr id="4" name="object 14">
            <a:extLst>
              <a:ext uri="{FF2B5EF4-FFF2-40B4-BE49-F238E27FC236}">
                <a16:creationId xmlns:a16="http://schemas.microsoft.com/office/drawing/2014/main" id="{B6DB3A34-D857-C351-E0A8-B7E8F35E6EFB}"/>
              </a:ext>
            </a:extLst>
          </p:cNvPr>
          <p:cNvSpPr txBox="1"/>
          <p:nvPr/>
        </p:nvSpPr>
        <p:spPr>
          <a:xfrm>
            <a:off x="1337762" y="5765658"/>
            <a:ext cx="3771809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R="266065" algn="ctr">
              <a:spcBef>
                <a:spcPts val="100"/>
              </a:spcBef>
            </a:pPr>
            <a:r>
              <a:rPr lang="es-CO" b="1" spc="-20" dirty="0">
                <a:latin typeface="Century Gothic"/>
                <a:cs typeface="Calibri"/>
              </a:rPr>
              <a:t>Visitas: 8.306.167</a:t>
            </a:r>
            <a:endParaRPr lang="es-MX" b="1" spc="-20" dirty="0">
              <a:latin typeface="Century 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6892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7709247-52D5-9EFF-EDF0-BBA48450A45A}"/>
              </a:ext>
            </a:extLst>
          </p:cNvPr>
          <p:cNvSpPr txBox="1"/>
          <p:nvPr/>
        </p:nvSpPr>
        <p:spPr>
          <a:xfrm>
            <a:off x="433838" y="2425000"/>
            <a:ext cx="7734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0" b="1" dirty="0">
                <a:latin typeface="Century Gothic" panose="020B0502020202020204" pitchFamily="34" charset="0"/>
              </a:rPr>
              <a:t>GRACIAS</a:t>
            </a:r>
            <a:endParaRPr lang="es-CO" sz="1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335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209</Words>
  <Application>Microsoft Office PowerPoint</Application>
  <PresentationFormat>Panorámica</PresentationFormat>
  <Paragraphs>97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COEST DIPON</dc:creator>
  <cp:lastModifiedBy>NORBEY HIGUERA RAMIREZ</cp:lastModifiedBy>
  <cp:revision>64</cp:revision>
  <dcterms:created xsi:type="dcterms:W3CDTF">2023-09-02T02:09:50Z</dcterms:created>
  <dcterms:modified xsi:type="dcterms:W3CDTF">2025-10-03T00:04:10Z</dcterms:modified>
</cp:coreProperties>
</file>